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1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6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8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5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0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8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51000" r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A9F33-C325-4114-B51F-25BF3C26FDDB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79DF-5E34-429A-B923-F7285C993A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0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erie-inter.de/kimmerle/Wereldfilosofi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Afrikaanse filosofie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 2: </a:t>
            </a:r>
            <a:r>
              <a:rPr lang="en-US" dirty="0" err="1"/>
              <a:t>inleiding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2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Centrale bronnen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http://www.galerie-inter.de/kimmerle/Wereldfilosofie.html</a:t>
            </a:r>
            <a:endParaRPr lang="en-US" dirty="0"/>
          </a:p>
          <a:p>
            <a:r>
              <a:rPr lang="en-US" b="1" dirty="0"/>
              <a:t>On Defining African Philosophy: History, Challenges and Perspectives (</a:t>
            </a:r>
            <a:r>
              <a:rPr lang="en-US" b="1" dirty="0" err="1"/>
              <a:t>Oyeshille</a:t>
            </a:r>
            <a:r>
              <a:rPr lang="en-US" b="1" dirty="0"/>
              <a:t>, 2008)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3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Afrikaanse filosofie als studieobject</a:t>
            </a:r>
          </a:p>
          <a:p>
            <a:pPr lvl="1"/>
            <a:r>
              <a:rPr lang="nl-NL" dirty="0"/>
              <a:t>Thema’s</a:t>
            </a:r>
          </a:p>
          <a:p>
            <a:pPr lvl="1"/>
            <a:r>
              <a:rPr lang="nl-NL" dirty="0"/>
              <a:t>Problematieken</a:t>
            </a:r>
          </a:p>
          <a:p>
            <a:pPr lvl="1"/>
            <a:r>
              <a:rPr lang="nl-NL" dirty="0"/>
              <a:t>Overeenkomsten met westerse filosofie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8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Filosofie (Liefde voor wijsheid)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Systematisch</a:t>
            </a:r>
          </a:p>
          <a:p>
            <a:r>
              <a:rPr lang="nl-NL" dirty="0"/>
              <a:t>Samenhangend</a:t>
            </a:r>
          </a:p>
          <a:p>
            <a:r>
              <a:rPr lang="nl-NL" dirty="0"/>
              <a:t>Denken als zuivere gedachte</a:t>
            </a:r>
          </a:p>
          <a:p>
            <a:r>
              <a:rPr lang="nl-NL" dirty="0"/>
              <a:t>Zuivere gedachte als (o.a.) zelfreflectie</a:t>
            </a:r>
          </a:p>
          <a:p>
            <a:r>
              <a:rPr lang="nl-NL" dirty="0"/>
              <a:t>Zelfreflectie: het denken </a:t>
            </a:r>
            <a:r>
              <a:rPr lang="nl-NL" dirty="0" err="1"/>
              <a:t>denken</a:t>
            </a:r>
            <a:r>
              <a:rPr lang="nl-NL" dirty="0"/>
              <a:t> </a:t>
            </a:r>
          </a:p>
          <a:p>
            <a:r>
              <a:rPr lang="nl-NL" dirty="0"/>
              <a:t>Het denken </a:t>
            </a:r>
            <a:r>
              <a:rPr lang="nl-NL" dirty="0" err="1"/>
              <a:t>denken</a:t>
            </a:r>
            <a:r>
              <a:rPr lang="nl-NL" dirty="0"/>
              <a:t> (</a:t>
            </a:r>
            <a:r>
              <a:rPr lang="el-GR" dirty="0"/>
              <a:t>νοησις νοησεως</a:t>
            </a:r>
            <a:r>
              <a:rPr lang="nl-NL" dirty="0"/>
              <a:t>, Aristoteles)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Afrikaanse filosofie als studieobject	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nl-NL" sz="2900" dirty="0"/>
              <a:t>Gebied: ten zuiden van de Sahara</a:t>
            </a:r>
          </a:p>
          <a:p>
            <a:r>
              <a:rPr lang="nl-NL" sz="2900" dirty="0"/>
              <a:t>Centrale thema’s:</a:t>
            </a:r>
          </a:p>
          <a:p>
            <a:pPr lvl="1"/>
            <a:r>
              <a:rPr lang="nl-NL" sz="2900" dirty="0"/>
              <a:t>Leven en praktijk</a:t>
            </a:r>
          </a:p>
          <a:p>
            <a:pPr lvl="1"/>
            <a:r>
              <a:rPr lang="nl-NL" sz="2900" dirty="0"/>
              <a:t>Onafhankelijkheid</a:t>
            </a:r>
          </a:p>
          <a:p>
            <a:pPr lvl="1"/>
            <a:r>
              <a:rPr lang="nl-NL" sz="2900" dirty="0"/>
              <a:t>Identiteit</a:t>
            </a:r>
          </a:p>
          <a:p>
            <a:pPr lvl="1"/>
            <a:r>
              <a:rPr lang="nl-NL" sz="2900" dirty="0"/>
              <a:t>Grenzen van Afrika</a:t>
            </a:r>
          </a:p>
          <a:p>
            <a:pPr lvl="1"/>
            <a:r>
              <a:rPr lang="nl-NL" sz="2900" dirty="0"/>
              <a:t>Afrikaanse socialisme (</a:t>
            </a:r>
            <a:r>
              <a:rPr lang="nl-NL" sz="2900" dirty="0" err="1"/>
              <a:t>communalisme</a:t>
            </a:r>
            <a:r>
              <a:rPr lang="nl-NL" sz="2900" dirty="0"/>
              <a:t>) / traditioneel Afrikaanse gemeenschapszin (Ubuntu)</a:t>
            </a:r>
          </a:p>
          <a:p>
            <a:pPr lvl="1"/>
            <a:r>
              <a:rPr lang="nl-NL" sz="2900" dirty="0"/>
              <a:t>Goed functionerende tijd, niet objectief maar als waarde op zichzelf.</a:t>
            </a:r>
          </a:p>
          <a:p>
            <a:pPr lvl="1"/>
            <a:r>
              <a:rPr lang="nl-NL" sz="2900" dirty="0"/>
              <a:t>Afrikaanse klassenstrijd (met verwijzingen naar Marx)</a:t>
            </a:r>
          </a:p>
          <a:p>
            <a:pPr lvl="2"/>
            <a:r>
              <a:rPr lang="nl-NL" sz="2900" dirty="0"/>
              <a:t>Wederzijdse zorg</a:t>
            </a:r>
          </a:p>
          <a:p>
            <a:pPr lvl="2"/>
            <a:r>
              <a:rPr lang="nl-NL" sz="2900" dirty="0"/>
              <a:t>Hulpverlening</a:t>
            </a:r>
          </a:p>
          <a:p>
            <a:pPr lvl="2"/>
            <a:endParaRPr lang="nl-NL" sz="2900" dirty="0"/>
          </a:p>
          <a:p>
            <a:pPr lvl="1"/>
            <a:r>
              <a:rPr lang="nl-NL" sz="2900" dirty="0"/>
              <a:t>Ernest </a:t>
            </a:r>
            <a:r>
              <a:rPr lang="nl-NL" sz="2900" dirty="0" err="1"/>
              <a:t>Wamba</a:t>
            </a:r>
            <a:endParaRPr lang="nl-NL" sz="2900" dirty="0"/>
          </a:p>
          <a:p>
            <a:pPr lvl="2"/>
            <a:r>
              <a:rPr lang="nl-NL" sz="2900" dirty="0"/>
              <a:t>Afrika: </a:t>
            </a:r>
            <a:r>
              <a:rPr lang="nl-NL" sz="2900" dirty="0" err="1"/>
              <a:t>consens</a:t>
            </a:r>
            <a:r>
              <a:rPr lang="nl-NL" sz="2900" dirty="0"/>
              <a:t> via </a:t>
            </a:r>
            <a:r>
              <a:rPr lang="nl-NL" sz="2900" dirty="0" err="1"/>
              <a:t>palaven</a:t>
            </a:r>
            <a:r>
              <a:rPr lang="nl-NL" sz="2900" dirty="0"/>
              <a:t> / kampvuurgesprekken. Geen partijen en unaniem!</a:t>
            </a:r>
          </a:p>
          <a:p>
            <a:pPr lvl="2"/>
            <a:r>
              <a:rPr lang="nl-NL" sz="2900" dirty="0"/>
              <a:t>Westen: meerderheidsdemocratie</a:t>
            </a:r>
          </a:p>
          <a:p>
            <a:pPr lvl="2"/>
            <a:endParaRPr lang="nl-NL" sz="2900" dirty="0"/>
          </a:p>
          <a:p>
            <a:pPr lvl="1"/>
            <a:r>
              <a:rPr lang="nl-NL" sz="2900" dirty="0"/>
              <a:t>Westers denken biedt geen oplossing voor Afrika. Afrika heeft zichzelf nog geen overtuigend model (filosofie) verschaft.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0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Overeenkomsten filosofie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nl-NL" dirty="0"/>
              <a:t>Creatief en kritisch onderzoek doen naar mythes, demystificatie, voorbij dogmatiek.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Hoe? Westers?</a:t>
            </a:r>
          </a:p>
          <a:p>
            <a:pPr>
              <a:buFontTx/>
              <a:buChar char="-"/>
            </a:pPr>
            <a:r>
              <a:rPr lang="nl-NL" dirty="0"/>
              <a:t>Systematisch</a:t>
            </a:r>
          </a:p>
          <a:p>
            <a:pPr>
              <a:buFontTx/>
              <a:buChar char="-"/>
            </a:pPr>
            <a:r>
              <a:rPr lang="nl-NL" dirty="0"/>
              <a:t>Samenhangend</a:t>
            </a:r>
          </a:p>
          <a:p>
            <a:pPr>
              <a:buFontTx/>
              <a:buChar char="-"/>
            </a:pPr>
            <a:r>
              <a:rPr lang="nl-NL" dirty="0"/>
              <a:t>Logisch in redenering en taal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Is er sprake van een Afrikaanse filosofie en in hoeverre is deze systematisch en samenhangend, logisch beredeneerd in taal?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757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212</Words>
  <Application>Microsoft Office PowerPoint</Application>
  <PresentationFormat>Diavoorstelling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Afrikaanse filosofie</vt:lpstr>
      <vt:lpstr>Centrale bronnen</vt:lpstr>
      <vt:lpstr>Inhoudsopgave</vt:lpstr>
      <vt:lpstr>Filosofie (Liefde voor wijsheid)</vt:lpstr>
      <vt:lpstr>Afrikaanse filosofie als studieobject </vt:lpstr>
      <vt:lpstr>Overeenkomsten filosofie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Afrikaanse filosofie</dc:title>
  <dc:creator>RGU</dc:creator>
  <cp:lastModifiedBy>Robert-Jan Gruijthuijzen</cp:lastModifiedBy>
  <cp:revision>12</cp:revision>
  <dcterms:created xsi:type="dcterms:W3CDTF">2016-03-01T18:06:18Z</dcterms:created>
  <dcterms:modified xsi:type="dcterms:W3CDTF">2016-05-08T09:16:18Z</dcterms:modified>
</cp:coreProperties>
</file>