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8" r:id="rId2"/>
    <p:sldId id="377" r:id="rId3"/>
    <p:sldId id="369" r:id="rId4"/>
    <p:sldId id="370" r:id="rId5"/>
    <p:sldId id="379" r:id="rId6"/>
    <p:sldId id="376" r:id="rId7"/>
    <p:sldId id="357" r:id="rId8"/>
    <p:sldId id="373" r:id="rId9"/>
    <p:sldId id="378" r:id="rId10"/>
    <p:sldId id="367" r:id="rId11"/>
    <p:sldId id="372" r:id="rId12"/>
    <p:sldId id="363" r:id="rId13"/>
    <p:sldId id="375" r:id="rId14"/>
    <p:sldId id="350" r:id="rId15"/>
    <p:sldId id="25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4" autoAdjust="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E9CAE1-B776-46C0-B79A-253F0F2B1678}" type="doc">
      <dgm:prSet loTypeId="urn:microsoft.com/office/officeart/2005/8/layout/chevron1" loCatId="process" qsTypeId="urn:microsoft.com/office/officeart/2005/8/quickstyle/simple5" qsCatId="simple" csTypeId="urn:microsoft.com/office/officeart/2005/8/colors/accent0_1" csCatId="mainScheme" phldr="1"/>
      <dgm:spPr/>
    </dgm:pt>
    <dgm:pt modelId="{A2050D86-D345-4D51-8F5D-EF4683CCBD3B}">
      <dgm:prSet phldrT="[Tekst]"/>
      <dgm:spPr/>
      <dgm:t>
        <a:bodyPr/>
        <a:lstStyle/>
        <a:p>
          <a:r>
            <a:rPr lang="nl-NL" dirty="0"/>
            <a:t>Doel</a:t>
          </a:r>
        </a:p>
      </dgm:t>
    </dgm:pt>
    <dgm:pt modelId="{7CFE0D3B-647C-4E81-A5B2-F7E5464FA075}" type="parTrans" cxnId="{E7170144-FBC0-4EE3-8A30-2A37C528D01B}">
      <dgm:prSet/>
      <dgm:spPr/>
      <dgm:t>
        <a:bodyPr/>
        <a:lstStyle/>
        <a:p>
          <a:endParaRPr lang="nl-NL"/>
        </a:p>
      </dgm:t>
    </dgm:pt>
    <dgm:pt modelId="{2B62A6C9-A982-4A1A-802E-8BC86626132D}" type="sibTrans" cxnId="{E7170144-FBC0-4EE3-8A30-2A37C528D01B}">
      <dgm:prSet/>
      <dgm:spPr/>
      <dgm:t>
        <a:bodyPr/>
        <a:lstStyle/>
        <a:p>
          <a:endParaRPr lang="nl-NL"/>
        </a:p>
      </dgm:t>
    </dgm:pt>
    <dgm:pt modelId="{8A9B72CB-940F-4551-A967-6C7BA10AD0D8}">
      <dgm:prSet phldrT="[Tekst]"/>
      <dgm:spPr/>
      <dgm:t>
        <a:bodyPr/>
        <a:lstStyle/>
        <a:p>
          <a:r>
            <a:rPr lang="nl-NL" dirty="0"/>
            <a:t>Gedrag</a:t>
          </a:r>
        </a:p>
      </dgm:t>
    </dgm:pt>
    <dgm:pt modelId="{8FD6CD30-1BFB-4969-9A83-FFC869767296}" type="parTrans" cxnId="{289FA7E8-377E-479C-837A-5500DC49FB2C}">
      <dgm:prSet/>
      <dgm:spPr/>
      <dgm:t>
        <a:bodyPr/>
        <a:lstStyle/>
        <a:p>
          <a:endParaRPr lang="nl-NL"/>
        </a:p>
      </dgm:t>
    </dgm:pt>
    <dgm:pt modelId="{B1BC6793-924E-4925-9FC8-070662F2FF85}" type="sibTrans" cxnId="{289FA7E8-377E-479C-837A-5500DC49FB2C}">
      <dgm:prSet/>
      <dgm:spPr/>
      <dgm:t>
        <a:bodyPr/>
        <a:lstStyle/>
        <a:p>
          <a:endParaRPr lang="nl-NL"/>
        </a:p>
      </dgm:t>
    </dgm:pt>
    <dgm:pt modelId="{AA0F9C06-8B3A-4AFE-9AA9-49371274D319}">
      <dgm:prSet phldrT="[Tekst]"/>
      <dgm:spPr/>
      <dgm:t>
        <a:bodyPr/>
        <a:lstStyle/>
        <a:p>
          <a:r>
            <a:rPr lang="nl-NL" dirty="0"/>
            <a:t>Support</a:t>
          </a:r>
        </a:p>
      </dgm:t>
    </dgm:pt>
    <dgm:pt modelId="{0C37A3C3-1963-4EE8-9683-91427B0D4122}" type="parTrans" cxnId="{F756348F-3A8E-42C9-851A-6F193501725F}">
      <dgm:prSet/>
      <dgm:spPr/>
      <dgm:t>
        <a:bodyPr/>
        <a:lstStyle/>
        <a:p>
          <a:endParaRPr lang="nl-NL"/>
        </a:p>
      </dgm:t>
    </dgm:pt>
    <dgm:pt modelId="{58FCFD7A-387D-47B7-88C5-ABD391D96C49}" type="sibTrans" cxnId="{F756348F-3A8E-42C9-851A-6F193501725F}">
      <dgm:prSet/>
      <dgm:spPr/>
      <dgm:t>
        <a:bodyPr/>
        <a:lstStyle/>
        <a:p>
          <a:endParaRPr lang="nl-NL"/>
        </a:p>
      </dgm:t>
    </dgm:pt>
    <dgm:pt modelId="{5829BE6D-8186-4C7D-917B-8D303A686A2C}">
      <dgm:prSet phldrT="[Tekst]"/>
      <dgm:spPr/>
      <dgm:t>
        <a:bodyPr/>
        <a:lstStyle/>
        <a:p>
          <a:endParaRPr lang="nl-NL" dirty="0"/>
        </a:p>
      </dgm:t>
    </dgm:pt>
    <dgm:pt modelId="{F5AC948B-192E-484E-A8BC-0FBE18336263}" type="parTrans" cxnId="{EE7F2B61-9BC9-4AA7-92E3-DF643CC00737}">
      <dgm:prSet/>
      <dgm:spPr/>
      <dgm:t>
        <a:bodyPr/>
        <a:lstStyle/>
        <a:p>
          <a:endParaRPr lang="nl-NL"/>
        </a:p>
      </dgm:t>
    </dgm:pt>
    <dgm:pt modelId="{83905CE6-FA51-47C9-BC5B-4E00BC30B5CD}" type="sibTrans" cxnId="{EE7F2B61-9BC9-4AA7-92E3-DF643CC00737}">
      <dgm:prSet/>
      <dgm:spPr/>
      <dgm:t>
        <a:bodyPr/>
        <a:lstStyle/>
        <a:p>
          <a:endParaRPr lang="nl-NL"/>
        </a:p>
      </dgm:t>
    </dgm:pt>
    <dgm:pt modelId="{E637EE97-C7B2-4FBF-A2A9-F55BC4A2EC28}">
      <dgm:prSet phldrT="[Tekst]"/>
      <dgm:spPr/>
      <dgm:t>
        <a:bodyPr/>
        <a:lstStyle/>
        <a:p>
          <a:endParaRPr lang="nl-NL" dirty="0"/>
        </a:p>
      </dgm:t>
    </dgm:pt>
    <dgm:pt modelId="{D715D11A-9F10-426A-BC17-E570FBF80D52}" type="parTrans" cxnId="{7DCD9535-8AC4-49BC-A2A1-C26DD8087873}">
      <dgm:prSet/>
      <dgm:spPr/>
      <dgm:t>
        <a:bodyPr/>
        <a:lstStyle/>
        <a:p>
          <a:endParaRPr lang="nl-NL"/>
        </a:p>
      </dgm:t>
    </dgm:pt>
    <dgm:pt modelId="{B9E64DED-F2E0-4A1C-A633-426DE7F4D93E}" type="sibTrans" cxnId="{7DCD9535-8AC4-49BC-A2A1-C26DD8087873}">
      <dgm:prSet/>
      <dgm:spPr/>
      <dgm:t>
        <a:bodyPr/>
        <a:lstStyle/>
        <a:p>
          <a:endParaRPr lang="nl-NL"/>
        </a:p>
      </dgm:t>
    </dgm:pt>
    <dgm:pt modelId="{FEBBAF26-44C3-4815-811E-98626B98DA08}" type="pres">
      <dgm:prSet presAssocID="{FDE9CAE1-B776-46C0-B79A-253F0F2B1678}" presName="Name0" presStyleCnt="0">
        <dgm:presLayoutVars>
          <dgm:dir/>
          <dgm:animLvl val="lvl"/>
          <dgm:resizeHandles val="exact"/>
        </dgm:presLayoutVars>
      </dgm:prSet>
      <dgm:spPr/>
    </dgm:pt>
    <dgm:pt modelId="{FBECAEA5-7F87-42A5-B0B0-45E6E58B8E61}" type="pres">
      <dgm:prSet presAssocID="{A2050D86-D345-4D51-8F5D-EF4683CCBD3B}" presName="composite" presStyleCnt="0"/>
      <dgm:spPr/>
    </dgm:pt>
    <dgm:pt modelId="{97F6247F-9F35-4B98-AD0A-FC4EC77C31A1}" type="pres">
      <dgm:prSet presAssocID="{A2050D86-D345-4D51-8F5D-EF4683CCBD3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0ACDCED-D243-450D-B5C8-1054E8A04C96}" type="pres">
      <dgm:prSet presAssocID="{A2050D86-D345-4D51-8F5D-EF4683CCBD3B}" presName="desTx" presStyleLbl="revTx" presStyleIdx="0" presStyleCnt="2">
        <dgm:presLayoutVars>
          <dgm:bulletEnabled val="1"/>
        </dgm:presLayoutVars>
      </dgm:prSet>
      <dgm:spPr/>
    </dgm:pt>
    <dgm:pt modelId="{2F2CC7C6-3ED4-4C88-9917-65A1D5D91656}" type="pres">
      <dgm:prSet presAssocID="{2B62A6C9-A982-4A1A-802E-8BC86626132D}" presName="space" presStyleCnt="0"/>
      <dgm:spPr/>
    </dgm:pt>
    <dgm:pt modelId="{2379F724-CA2F-4A04-9F59-7853856EB58A}" type="pres">
      <dgm:prSet presAssocID="{8A9B72CB-940F-4551-A967-6C7BA10AD0D8}" presName="composite" presStyleCnt="0"/>
      <dgm:spPr/>
    </dgm:pt>
    <dgm:pt modelId="{DEEEE50E-B950-4A28-9B4F-9621CEBA4A49}" type="pres">
      <dgm:prSet presAssocID="{8A9B72CB-940F-4551-A967-6C7BA10AD0D8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222062B-6680-44AD-A12D-4707CC63459B}" type="pres">
      <dgm:prSet presAssocID="{8A9B72CB-940F-4551-A967-6C7BA10AD0D8}" presName="desTx" presStyleLbl="revTx" presStyleIdx="0" presStyleCnt="2">
        <dgm:presLayoutVars>
          <dgm:bulletEnabled val="1"/>
        </dgm:presLayoutVars>
      </dgm:prSet>
      <dgm:spPr/>
    </dgm:pt>
    <dgm:pt modelId="{BE06B3CD-9B75-49C8-ABBE-9A74303B4059}" type="pres">
      <dgm:prSet presAssocID="{B1BC6793-924E-4925-9FC8-070662F2FF85}" presName="space" presStyleCnt="0"/>
      <dgm:spPr/>
    </dgm:pt>
    <dgm:pt modelId="{EA8AE818-7585-486D-971D-EEDB96A6EDE3}" type="pres">
      <dgm:prSet presAssocID="{AA0F9C06-8B3A-4AFE-9AA9-49371274D319}" presName="composite" presStyleCnt="0"/>
      <dgm:spPr/>
    </dgm:pt>
    <dgm:pt modelId="{86AD2AA4-EAFD-47C5-9FB1-FC6B69ECAFBD}" type="pres">
      <dgm:prSet presAssocID="{AA0F9C06-8B3A-4AFE-9AA9-49371274D319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1DBEDEB5-0CFD-43A0-A68C-D2A3FB96C217}" type="pres">
      <dgm:prSet presAssocID="{AA0F9C06-8B3A-4AFE-9AA9-49371274D319}" presName="desTx" presStyleLbl="revTx" presStyleIdx="1" presStyleCnt="2">
        <dgm:presLayoutVars>
          <dgm:bulletEnabled val="1"/>
        </dgm:presLayoutVars>
      </dgm:prSet>
      <dgm:spPr/>
    </dgm:pt>
  </dgm:ptLst>
  <dgm:cxnLst>
    <dgm:cxn modelId="{56FAFD0A-FED7-450E-830A-5975ED461648}" type="presOf" srcId="{E637EE97-C7B2-4FBF-A2A9-F55BC4A2EC28}" destId="{1DBEDEB5-0CFD-43A0-A68C-D2A3FB96C217}" srcOrd="0" destOrd="0" presId="urn:microsoft.com/office/officeart/2005/8/layout/chevron1"/>
    <dgm:cxn modelId="{7DCD9535-8AC4-49BC-A2A1-C26DD8087873}" srcId="{AA0F9C06-8B3A-4AFE-9AA9-49371274D319}" destId="{E637EE97-C7B2-4FBF-A2A9-F55BC4A2EC28}" srcOrd="0" destOrd="0" parTransId="{D715D11A-9F10-426A-BC17-E570FBF80D52}" sibTransId="{B9E64DED-F2E0-4A1C-A633-426DE7F4D93E}"/>
    <dgm:cxn modelId="{EE7F2B61-9BC9-4AA7-92E3-DF643CC00737}" srcId="{8A9B72CB-940F-4551-A967-6C7BA10AD0D8}" destId="{5829BE6D-8186-4C7D-917B-8D303A686A2C}" srcOrd="0" destOrd="0" parTransId="{F5AC948B-192E-484E-A8BC-0FBE18336263}" sibTransId="{83905CE6-FA51-47C9-BC5B-4E00BC30B5CD}"/>
    <dgm:cxn modelId="{C5309C63-9351-4AC5-B034-D655DE44A539}" type="presOf" srcId="{AA0F9C06-8B3A-4AFE-9AA9-49371274D319}" destId="{86AD2AA4-EAFD-47C5-9FB1-FC6B69ECAFBD}" srcOrd="0" destOrd="0" presId="urn:microsoft.com/office/officeart/2005/8/layout/chevron1"/>
    <dgm:cxn modelId="{E7170144-FBC0-4EE3-8A30-2A37C528D01B}" srcId="{FDE9CAE1-B776-46C0-B79A-253F0F2B1678}" destId="{A2050D86-D345-4D51-8F5D-EF4683CCBD3B}" srcOrd="0" destOrd="0" parTransId="{7CFE0D3B-647C-4E81-A5B2-F7E5464FA075}" sibTransId="{2B62A6C9-A982-4A1A-802E-8BC86626132D}"/>
    <dgm:cxn modelId="{47EC3851-D1F7-419D-A4FB-1C4F6FEF5FD8}" type="presOf" srcId="{8A9B72CB-940F-4551-A967-6C7BA10AD0D8}" destId="{DEEEE50E-B950-4A28-9B4F-9621CEBA4A49}" srcOrd="0" destOrd="0" presId="urn:microsoft.com/office/officeart/2005/8/layout/chevron1"/>
    <dgm:cxn modelId="{F6A0D055-27AA-41FD-B9DC-03213E7D1A03}" type="presOf" srcId="{A2050D86-D345-4D51-8F5D-EF4683CCBD3B}" destId="{97F6247F-9F35-4B98-AD0A-FC4EC77C31A1}" srcOrd="0" destOrd="0" presId="urn:microsoft.com/office/officeart/2005/8/layout/chevron1"/>
    <dgm:cxn modelId="{D1C5DC83-2FCD-4482-AFDE-8E208858FBE1}" type="presOf" srcId="{5829BE6D-8186-4C7D-917B-8D303A686A2C}" destId="{2222062B-6680-44AD-A12D-4707CC63459B}" srcOrd="0" destOrd="0" presId="urn:microsoft.com/office/officeart/2005/8/layout/chevron1"/>
    <dgm:cxn modelId="{F756348F-3A8E-42C9-851A-6F193501725F}" srcId="{FDE9CAE1-B776-46C0-B79A-253F0F2B1678}" destId="{AA0F9C06-8B3A-4AFE-9AA9-49371274D319}" srcOrd="2" destOrd="0" parTransId="{0C37A3C3-1963-4EE8-9683-91427B0D4122}" sibTransId="{58FCFD7A-387D-47B7-88C5-ABD391D96C49}"/>
    <dgm:cxn modelId="{56E042CD-5F06-461B-99BE-1D563069C52E}" type="presOf" srcId="{FDE9CAE1-B776-46C0-B79A-253F0F2B1678}" destId="{FEBBAF26-44C3-4815-811E-98626B98DA08}" srcOrd="0" destOrd="0" presId="urn:microsoft.com/office/officeart/2005/8/layout/chevron1"/>
    <dgm:cxn modelId="{289FA7E8-377E-479C-837A-5500DC49FB2C}" srcId="{FDE9CAE1-B776-46C0-B79A-253F0F2B1678}" destId="{8A9B72CB-940F-4551-A967-6C7BA10AD0D8}" srcOrd="1" destOrd="0" parTransId="{8FD6CD30-1BFB-4969-9A83-FFC869767296}" sibTransId="{B1BC6793-924E-4925-9FC8-070662F2FF85}"/>
    <dgm:cxn modelId="{55C78AA9-911D-4A77-89BA-71D35A3D9E05}" type="presParOf" srcId="{FEBBAF26-44C3-4815-811E-98626B98DA08}" destId="{FBECAEA5-7F87-42A5-B0B0-45E6E58B8E61}" srcOrd="0" destOrd="0" presId="urn:microsoft.com/office/officeart/2005/8/layout/chevron1"/>
    <dgm:cxn modelId="{A4442E2C-839D-490F-B509-39D82C190313}" type="presParOf" srcId="{FBECAEA5-7F87-42A5-B0B0-45E6E58B8E61}" destId="{97F6247F-9F35-4B98-AD0A-FC4EC77C31A1}" srcOrd="0" destOrd="0" presId="urn:microsoft.com/office/officeart/2005/8/layout/chevron1"/>
    <dgm:cxn modelId="{A498D2BD-E82B-40A8-9ECB-5F490EEA3823}" type="presParOf" srcId="{FBECAEA5-7F87-42A5-B0B0-45E6E58B8E61}" destId="{80ACDCED-D243-450D-B5C8-1054E8A04C96}" srcOrd="1" destOrd="0" presId="urn:microsoft.com/office/officeart/2005/8/layout/chevron1"/>
    <dgm:cxn modelId="{3693E576-E793-4203-B692-898DD4DCE631}" type="presParOf" srcId="{FEBBAF26-44C3-4815-811E-98626B98DA08}" destId="{2F2CC7C6-3ED4-4C88-9917-65A1D5D91656}" srcOrd="1" destOrd="0" presId="urn:microsoft.com/office/officeart/2005/8/layout/chevron1"/>
    <dgm:cxn modelId="{2D947FB0-17D4-4B68-85AD-78B88D06E0C5}" type="presParOf" srcId="{FEBBAF26-44C3-4815-811E-98626B98DA08}" destId="{2379F724-CA2F-4A04-9F59-7853856EB58A}" srcOrd="2" destOrd="0" presId="urn:microsoft.com/office/officeart/2005/8/layout/chevron1"/>
    <dgm:cxn modelId="{3B7A7EF3-402A-4F36-9C49-FAF4CE7E263B}" type="presParOf" srcId="{2379F724-CA2F-4A04-9F59-7853856EB58A}" destId="{DEEEE50E-B950-4A28-9B4F-9621CEBA4A49}" srcOrd="0" destOrd="0" presId="urn:microsoft.com/office/officeart/2005/8/layout/chevron1"/>
    <dgm:cxn modelId="{7A139949-E7BD-4A63-A114-776B987F2F7A}" type="presParOf" srcId="{2379F724-CA2F-4A04-9F59-7853856EB58A}" destId="{2222062B-6680-44AD-A12D-4707CC63459B}" srcOrd="1" destOrd="0" presId="urn:microsoft.com/office/officeart/2005/8/layout/chevron1"/>
    <dgm:cxn modelId="{18216A2D-8022-4CBE-A444-667569731F50}" type="presParOf" srcId="{FEBBAF26-44C3-4815-811E-98626B98DA08}" destId="{BE06B3CD-9B75-49C8-ABBE-9A74303B4059}" srcOrd="3" destOrd="0" presId="urn:microsoft.com/office/officeart/2005/8/layout/chevron1"/>
    <dgm:cxn modelId="{155D02D7-AD9D-4216-80AB-043A4A7CE76B}" type="presParOf" srcId="{FEBBAF26-44C3-4815-811E-98626B98DA08}" destId="{EA8AE818-7585-486D-971D-EEDB96A6EDE3}" srcOrd="4" destOrd="0" presId="urn:microsoft.com/office/officeart/2005/8/layout/chevron1"/>
    <dgm:cxn modelId="{D601AAA6-E707-4D0B-8CBB-4E561837BF6A}" type="presParOf" srcId="{EA8AE818-7585-486D-971D-EEDB96A6EDE3}" destId="{86AD2AA4-EAFD-47C5-9FB1-FC6B69ECAFBD}" srcOrd="0" destOrd="0" presId="urn:microsoft.com/office/officeart/2005/8/layout/chevron1"/>
    <dgm:cxn modelId="{1D4C5659-7076-477B-8E95-7022F17049EC}" type="presParOf" srcId="{EA8AE818-7585-486D-971D-EEDB96A6EDE3}" destId="{1DBEDEB5-0CFD-43A0-A68C-D2A3FB96C217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6989AC-B32B-4AFD-9EDD-E88BC3BC6DE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110F0EA-2EFD-4D36-9744-9C71CD0FC644}">
      <dgm:prSet/>
      <dgm:spPr/>
      <dgm:t>
        <a:bodyPr/>
        <a:lstStyle/>
        <a:p>
          <a:r>
            <a:rPr lang="nl-NL"/>
            <a:t>Vorm een duo</a:t>
          </a:r>
          <a:endParaRPr lang="en-US"/>
        </a:p>
      </dgm:t>
    </dgm:pt>
    <dgm:pt modelId="{6229A807-99D6-4E72-85B5-A7A2BE9A153E}" type="parTrans" cxnId="{22C68822-03DD-4F6F-B878-8F4940905BCC}">
      <dgm:prSet/>
      <dgm:spPr/>
      <dgm:t>
        <a:bodyPr/>
        <a:lstStyle/>
        <a:p>
          <a:endParaRPr lang="en-US"/>
        </a:p>
      </dgm:t>
    </dgm:pt>
    <dgm:pt modelId="{73894FA1-2E80-46DD-9C64-1B382BBDF973}" type="sibTrans" cxnId="{22C68822-03DD-4F6F-B878-8F4940905BCC}">
      <dgm:prSet/>
      <dgm:spPr/>
      <dgm:t>
        <a:bodyPr/>
        <a:lstStyle/>
        <a:p>
          <a:endParaRPr lang="en-US"/>
        </a:p>
      </dgm:t>
    </dgm:pt>
    <dgm:pt modelId="{D6389BC4-D855-40C6-B8FF-B1F7F7A24B5E}">
      <dgm:prSet/>
      <dgm:spPr/>
      <dgm:t>
        <a:bodyPr/>
        <a:lstStyle/>
        <a:p>
          <a:r>
            <a:rPr lang="nl-NL"/>
            <a:t>Buddyschap voor X-tijd?</a:t>
          </a:r>
          <a:endParaRPr lang="en-US"/>
        </a:p>
      </dgm:t>
    </dgm:pt>
    <dgm:pt modelId="{46DE5A27-43BD-42DD-9443-D910A4F61EE9}" type="parTrans" cxnId="{711DA85F-D91F-4701-B35E-3A26839E7E78}">
      <dgm:prSet/>
      <dgm:spPr/>
      <dgm:t>
        <a:bodyPr/>
        <a:lstStyle/>
        <a:p>
          <a:endParaRPr lang="en-US"/>
        </a:p>
      </dgm:t>
    </dgm:pt>
    <dgm:pt modelId="{D80DD332-FD86-4569-9F7B-5EDD17F366F1}" type="sibTrans" cxnId="{711DA85F-D91F-4701-B35E-3A26839E7E78}">
      <dgm:prSet/>
      <dgm:spPr/>
      <dgm:t>
        <a:bodyPr/>
        <a:lstStyle/>
        <a:p>
          <a:endParaRPr lang="en-US"/>
        </a:p>
      </dgm:t>
    </dgm:pt>
    <dgm:pt modelId="{559EBF66-E0E3-469B-99BF-AACBD623E349}">
      <dgm:prSet/>
      <dgm:spPr/>
      <dgm:t>
        <a:bodyPr/>
        <a:lstStyle/>
        <a:p>
          <a:r>
            <a:rPr lang="nl-NL" dirty="0"/>
            <a:t>Vertel over je subdoelen</a:t>
          </a:r>
          <a:endParaRPr lang="en-US" dirty="0"/>
        </a:p>
      </dgm:t>
    </dgm:pt>
    <dgm:pt modelId="{3DEF7304-7D2E-4439-AC65-4C8A7F949E4E}" type="parTrans" cxnId="{6DD2341E-3FB1-4E92-93F1-7C7DA48035DB}">
      <dgm:prSet/>
      <dgm:spPr/>
      <dgm:t>
        <a:bodyPr/>
        <a:lstStyle/>
        <a:p>
          <a:endParaRPr lang="en-US"/>
        </a:p>
      </dgm:t>
    </dgm:pt>
    <dgm:pt modelId="{C0FBC5C4-B2C4-44E0-8590-55BAF788700D}" type="sibTrans" cxnId="{6DD2341E-3FB1-4E92-93F1-7C7DA48035DB}">
      <dgm:prSet/>
      <dgm:spPr/>
      <dgm:t>
        <a:bodyPr/>
        <a:lstStyle/>
        <a:p>
          <a:endParaRPr lang="en-US"/>
        </a:p>
      </dgm:t>
    </dgm:pt>
    <dgm:pt modelId="{E9BB5CA6-DA94-4597-8B60-1719EC17FA6C}">
      <dgm:prSet/>
      <dgm:spPr/>
      <dgm:t>
        <a:bodyPr/>
        <a:lstStyle/>
        <a:p>
          <a:r>
            <a:rPr lang="nl-NL" dirty="0"/>
            <a:t>Geef elkaar feedback</a:t>
          </a:r>
          <a:endParaRPr lang="en-US" dirty="0"/>
        </a:p>
      </dgm:t>
    </dgm:pt>
    <dgm:pt modelId="{527422C0-0EFB-45B8-AD0E-FFCAA6D27E9A}" type="parTrans" cxnId="{6AE20760-24BC-4837-B449-56AE6B92BBA8}">
      <dgm:prSet/>
      <dgm:spPr/>
      <dgm:t>
        <a:bodyPr/>
        <a:lstStyle/>
        <a:p>
          <a:endParaRPr lang="en-US"/>
        </a:p>
      </dgm:t>
    </dgm:pt>
    <dgm:pt modelId="{C8B0A9BC-AFF7-44C9-B43E-0F06A5C4FA9B}" type="sibTrans" cxnId="{6AE20760-24BC-4837-B449-56AE6B92BBA8}">
      <dgm:prSet/>
      <dgm:spPr/>
      <dgm:t>
        <a:bodyPr/>
        <a:lstStyle/>
        <a:p>
          <a:endParaRPr lang="en-US"/>
        </a:p>
      </dgm:t>
    </dgm:pt>
    <dgm:pt modelId="{0AFEBF6F-B39C-47C9-BFC5-C03EA25AAE14}">
      <dgm:prSet/>
      <dgm:spPr/>
      <dgm:t>
        <a:bodyPr/>
        <a:lstStyle/>
        <a:p>
          <a:r>
            <a:rPr lang="nl-NL" dirty="0"/>
            <a:t>Check: is het nu een voldoende scherp doel (of doelen)?</a:t>
          </a:r>
          <a:endParaRPr lang="en-US" dirty="0"/>
        </a:p>
      </dgm:t>
    </dgm:pt>
    <dgm:pt modelId="{F2CEBD31-3B15-4638-9A20-E5794AC544A2}" type="parTrans" cxnId="{196CEC11-B42F-40A0-AAD0-EFFA4448C439}">
      <dgm:prSet/>
      <dgm:spPr/>
      <dgm:t>
        <a:bodyPr/>
        <a:lstStyle/>
        <a:p>
          <a:endParaRPr lang="en-US"/>
        </a:p>
      </dgm:t>
    </dgm:pt>
    <dgm:pt modelId="{752B8525-570C-4B31-B6B0-7528730356B7}" type="sibTrans" cxnId="{196CEC11-B42F-40A0-AAD0-EFFA4448C439}">
      <dgm:prSet/>
      <dgm:spPr/>
      <dgm:t>
        <a:bodyPr/>
        <a:lstStyle/>
        <a:p>
          <a:endParaRPr lang="en-US"/>
        </a:p>
      </dgm:t>
    </dgm:pt>
    <dgm:pt modelId="{AAA7AE9D-FE17-455F-A3D9-7B97BC367D2F}" type="pres">
      <dgm:prSet presAssocID="{DA6989AC-B32B-4AFD-9EDD-E88BC3BC6DEA}" presName="root" presStyleCnt="0">
        <dgm:presLayoutVars>
          <dgm:dir/>
          <dgm:resizeHandles val="exact"/>
        </dgm:presLayoutVars>
      </dgm:prSet>
      <dgm:spPr/>
    </dgm:pt>
    <dgm:pt modelId="{2EEE5604-D0FC-48DE-AF42-14A74D10C6D4}" type="pres">
      <dgm:prSet presAssocID="{3110F0EA-2EFD-4D36-9744-9C71CD0FC644}" presName="compNode" presStyleCnt="0"/>
      <dgm:spPr/>
    </dgm:pt>
    <dgm:pt modelId="{4C7B706E-BBBE-47A4-A2E1-0F537E63165F}" type="pres">
      <dgm:prSet presAssocID="{3110F0EA-2EFD-4D36-9744-9C71CD0FC644}" presName="bgRect" presStyleLbl="bgShp" presStyleIdx="0" presStyleCnt="5"/>
      <dgm:spPr/>
    </dgm:pt>
    <dgm:pt modelId="{9E81F0B4-21F8-4BA2-9252-63F6B82353E5}" type="pres">
      <dgm:prSet presAssocID="{3110F0EA-2EFD-4D36-9744-9C71CD0FC64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dge2"/>
        </a:ext>
      </dgm:extLst>
    </dgm:pt>
    <dgm:pt modelId="{622D1AA2-7E88-4845-8DEA-5AF5085F8BB5}" type="pres">
      <dgm:prSet presAssocID="{3110F0EA-2EFD-4D36-9744-9C71CD0FC644}" presName="spaceRect" presStyleCnt="0"/>
      <dgm:spPr/>
    </dgm:pt>
    <dgm:pt modelId="{44E9A329-6D53-4E4F-9409-91AB398F23EE}" type="pres">
      <dgm:prSet presAssocID="{3110F0EA-2EFD-4D36-9744-9C71CD0FC644}" presName="parTx" presStyleLbl="revTx" presStyleIdx="0" presStyleCnt="5">
        <dgm:presLayoutVars>
          <dgm:chMax val="0"/>
          <dgm:chPref val="0"/>
        </dgm:presLayoutVars>
      </dgm:prSet>
      <dgm:spPr/>
    </dgm:pt>
    <dgm:pt modelId="{C2D43992-0F87-4769-B6BC-D2B4D0F0DF8E}" type="pres">
      <dgm:prSet presAssocID="{73894FA1-2E80-46DD-9C64-1B382BBDF973}" presName="sibTrans" presStyleCnt="0"/>
      <dgm:spPr/>
    </dgm:pt>
    <dgm:pt modelId="{A060ABA8-C366-4CE0-A03F-6DCEB3A18F27}" type="pres">
      <dgm:prSet presAssocID="{D6389BC4-D855-40C6-B8FF-B1F7F7A24B5E}" presName="compNode" presStyleCnt="0"/>
      <dgm:spPr/>
    </dgm:pt>
    <dgm:pt modelId="{89040D6B-7EBE-4A19-9AE6-BCAEFB49E698}" type="pres">
      <dgm:prSet presAssocID="{D6389BC4-D855-40C6-B8FF-B1F7F7A24B5E}" presName="bgRect" presStyleLbl="bgShp" presStyleIdx="1" presStyleCnt="5"/>
      <dgm:spPr/>
    </dgm:pt>
    <dgm:pt modelId="{70513E83-651D-4565-B88A-A3EB728668BC}" type="pres">
      <dgm:prSet presAssocID="{D6389BC4-D855-40C6-B8FF-B1F7F7A24B5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E2ECA8E-3202-42F0-9185-0AA3BF3B0A1B}" type="pres">
      <dgm:prSet presAssocID="{D6389BC4-D855-40C6-B8FF-B1F7F7A24B5E}" presName="spaceRect" presStyleCnt="0"/>
      <dgm:spPr/>
    </dgm:pt>
    <dgm:pt modelId="{67D9E318-A4D4-47DC-A458-44B21BF680AD}" type="pres">
      <dgm:prSet presAssocID="{D6389BC4-D855-40C6-B8FF-B1F7F7A24B5E}" presName="parTx" presStyleLbl="revTx" presStyleIdx="1" presStyleCnt="5">
        <dgm:presLayoutVars>
          <dgm:chMax val="0"/>
          <dgm:chPref val="0"/>
        </dgm:presLayoutVars>
      </dgm:prSet>
      <dgm:spPr/>
    </dgm:pt>
    <dgm:pt modelId="{2720CA58-1F8E-4DF7-B0E4-18C081579CF3}" type="pres">
      <dgm:prSet presAssocID="{D80DD332-FD86-4569-9F7B-5EDD17F366F1}" presName="sibTrans" presStyleCnt="0"/>
      <dgm:spPr/>
    </dgm:pt>
    <dgm:pt modelId="{856B7551-8826-442D-AE5B-4826A695A1E9}" type="pres">
      <dgm:prSet presAssocID="{559EBF66-E0E3-469B-99BF-AACBD623E349}" presName="compNode" presStyleCnt="0"/>
      <dgm:spPr/>
    </dgm:pt>
    <dgm:pt modelId="{1451BB5B-7CC0-4669-8651-C53B0CC3BD53}" type="pres">
      <dgm:prSet presAssocID="{559EBF66-E0E3-469B-99BF-AACBD623E349}" presName="bgRect" presStyleLbl="bgShp" presStyleIdx="2" presStyleCnt="5"/>
      <dgm:spPr/>
    </dgm:pt>
    <dgm:pt modelId="{DCF53E5F-0FC2-448A-9070-461AC67E15B0}" type="pres">
      <dgm:prSet presAssocID="{559EBF66-E0E3-469B-99BF-AACBD623E34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63EF5649-8340-41B6-9AF5-EC4D800E12A6}" type="pres">
      <dgm:prSet presAssocID="{559EBF66-E0E3-469B-99BF-AACBD623E349}" presName="spaceRect" presStyleCnt="0"/>
      <dgm:spPr/>
    </dgm:pt>
    <dgm:pt modelId="{3ABEE3F8-A6F0-49DD-A209-DA86154F9F0B}" type="pres">
      <dgm:prSet presAssocID="{559EBF66-E0E3-469B-99BF-AACBD623E349}" presName="parTx" presStyleLbl="revTx" presStyleIdx="2" presStyleCnt="5">
        <dgm:presLayoutVars>
          <dgm:chMax val="0"/>
          <dgm:chPref val="0"/>
        </dgm:presLayoutVars>
      </dgm:prSet>
      <dgm:spPr/>
    </dgm:pt>
    <dgm:pt modelId="{C17FB8E7-E854-4C8B-8D27-298F08076C75}" type="pres">
      <dgm:prSet presAssocID="{C0FBC5C4-B2C4-44E0-8590-55BAF788700D}" presName="sibTrans" presStyleCnt="0"/>
      <dgm:spPr/>
    </dgm:pt>
    <dgm:pt modelId="{DE86761B-1C3E-4FE7-8843-FFB3F74CBB1A}" type="pres">
      <dgm:prSet presAssocID="{E9BB5CA6-DA94-4597-8B60-1719EC17FA6C}" presName="compNode" presStyleCnt="0"/>
      <dgm:spPr/>
    </dgm:pt>
    <dgm:pt modelId="{C2C93A74-8522-4C2D-B253-A67DCC0C4F1F}" type="pres">
      <dgm:prSet presAssocID="{E9BB5CA6-DA94-4597-8B60-1719EC17FA6C}" presName="bgRect" presStyleLbl="bgShp" presStyleIdx="3" presStyleCnt="5"/>
      <dgm:spPr/>
    </dgm:pt>
    <dgm:pt modelId="{A314A426-3D08-448B-865C-2B98B114A6B0}" type="pres">
      <dgm:prSet presAssocID="{E9BB5CA6-DA94-4597-8B60-1719EC17FA6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F70BF142-B449-4191-BEA4-B737DF69AB9F}" type="pres">
      <dgm:prSet presAssocID="{E9BB5CA6-DA94-4597-8B60-1719EC17FA6C}" presName="spaceRect" presStyleCnt="0"/>
      <dgm:spPr/>
    </dgm:pt>
    <dgm:pt modelId="{F3C28D7D-E67D-4E15-A5E0-588AAFD80E79}" type="pres">
      <dgm:prSet presAssocID="{E9BB5CA6-DA94-4597-8B60-1719EC17FA6C}" presName="parTx" presStyleLbl="revTx" presStyleIdx="3" presStyleCnt="5">
        <dgm:presLayoutVars>
          <dgm:chMax val="0"/>
          <dgm:chPref val="0"/>
        </dgm:presLayoutVars>
      </dgm:prSet>
      <dgm:spPr/>
    </dgm:pt>
    <dgm:pt modelId="{57F1E838-CD34-41F5-8103-1448D7A2520B}" type="pres">
      <dgm:prSet presAssocID="{C8B0A9BC-AFF7-44C9-B43E-0F06A5C4FA9B}" presName="sibTrans" presStyleCnt="0"/>
      <dgm:spPr/>
    </dgm:pt>
    <dgm:pt modelId="{BFC2659D-D8F6-4858-88D2-D0897B85576C}" type="pres">
      <dgm:prSet presAssocID="{0AFEBF6F-B39C-47C9-BFC5-C03EA25AAE14}" presName="compNode" presStyleCnt="0"/>
      <dgm:spPr/>
    </dgm:pt>
    <dgm:pt modelId="{05FA6F6E-06E9-4B26-BEDB-9341379C49FD}" type="pres">
      <dgm:prSet presAssocID="{0AFEBF6F-B39C-47C9-BFC5-C03EA25AAE14}" presName="bgRect" presStyleLbl="bgShp" presStyleIdx="4" presStyleCnt="5"/>
      <dgm:spPr/>
    </dgm:pt>
    <dgm:pt modelId="{8ACDF7FA-985F-49B2-905A-8E7C57C41B3A}" type="pres">
      <dgm:prSet presAssocID="{0AFEBF6F-B39C-47C9-BFC5-C03EA25AAE1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5786F0DE-B69A-4938-9E08-584F5F691051}" type="pres">
      <dgm:prSet presAssocID="{0AFEBF6F-B39C-47C9-BFC5-C03EA25AAE14}" presName="spaceRect" presStyleCnt="0"/>
      <dgm:spPr/>
    </dgm:pt>
    <dgm:pt modelId="{4B0B922F-0097-441D-ADA6-52429F060D94}" type="pres">
      <dgm:prSet presAssocID="{0AFEBF6F-B39C-47C9-BFC5-C03EA25AAE1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196CEC11-B42F-40A0-AAD0-EFFA4448C439}" srcId="{DA6989AC-B32B-4AFD-9EDD-E88BC3BC6DEA}" destId="{0AFEBF6F-B39C-47C9-BFC5-C03EA25AAE14}" srcOrd="4" destOrd="0" parTransId="{F2CEBD31-3B15-4638-9A20-E5794AC544A2}" sibTransId="{752B8525-570C-4B31-B6B0-7528730356B7}"/>
    <dgm:cxn modelId="{6DD2341E-3FB1-4E92-93F1-7C7DA48035DB}" srcId="{DA6989AC-B32B-4AFD-9EDD-E88BC3BC6DEA}" destId="{559EBF66-E0E3-469B-99BF-AACBD623E349}" srcOrd="2" destOrd="0" parTransId="{3DEF7304-7D2E-4439-AC65-4C8A7F949E4E}" sibTransId="{C0FBC5C4-B2C4-44E0-8590-55BAF788700D}"/>
    <dgm:cxn modelId="{22C68822-03DD-4F6F-B878-8F4940905BCC}" srcId="{DA6989AC-B32B-4AFD-9EDD-E88BC3BC6DEA}" destId="{3110F0EA-2EFD-4D36-9744-9C71CD0FC644}" srcOrd="0" destOrd="0" parTransId="{6229A807-99D6-4E72-85B5-A7A2BE9A153E}" sibTransId="{73894FA1-2E80-46DD-9C64-1B382BBDF973}"/>
    <dgm:cxn modelId="{711DA85F-D91F-4701-B35E-3A26839E7E78}" srcId="{DA6989AC-B32B-4AFD-9EDD-E88BC3BC6DEA}" destId="{D6389BC4-D855-40C6-B8FF-B1F7F7A24B5E}" srcOrd="1" destOrd="0" parTransId="{46DE5A27-43BD-42DD-9443-D910A4F61EE9}" sibTransId="{D80DD332-FD86-4569-9F7B-5EDD17F366F1}"/>
    <dgm:cxn modelId="{6AE20760-24BC-4837-B449-56AE6B92BBA8}" srcId="{DA6989AC-B32B-4AFD-9EDD-E88BC3BC6DEA}" destId="{E9BB5CA6-DA94-4597-8B60-1719EC17FA6C}" srcOrd="3" destOrd="0" parTransId="{527422C0-0EFB-45B8-AD0E-FFCAA6D27E9A}" sibTransId="{C8B0A9BC-AFF7-44C9-B43E-0F06A5C4FA9B}"/>
    <dgm:cxn modelId="{CDA9EE51-0989-480D-84A7-C61BCA3A444F}" type="presOf" srcId="{E9BB5CA6-DA94-4597-8B60-1719EC17FA6C}" destId="{F3C28D7D-E67D-4E15-A5E0-588AAFD80E79}" srcOrd="0" destOrd="0" presId="urn:microsoft.com/office/officeart/2018/2/layout/IconVerticalSolidList"/>
    <dgm:cxn modelId="{F839FE52-0481-4A6D-BB6F-1C4C5C603045}" type="presOf" srcId="{D6389BC4-D855-40C6-B8FF-B1F7F7A24B5E}" destId="{67D9E318-A4D4-47DC-A458-44B21BF680AD}" srcOrd="0" destOrd="0" presId="urn:microsoft.com/office/officeart/2018/2/layout/IconVerticalSolidList"/>
    <dgm:cxn modelId="{F78E4C57-A9BC-494F-9882-E34D4D3C2216}" type="presOf" srcId="{DA6989AC-B32B-4AFD-9EDD-E88BC3BC6DEA}" destId="{AAA7AE9D-FE17-455F-A3D9-7B97BC367D2F}" srcOrd="0" destOrd="0" presId="urn:microsoft.com/office/officeart/2018/2/layout/IconVerticalSolidList"/>
    <dgm:cxn modelId="{A63A3488-4087-4955-B028-CDB461F95A55}" type="presOf" srcId="{0AFEBF6F-B39C-47C9-BFC5-C03EA25AAE14}" destId="{4B0B922F-0097-441D-ADA6-52429F060D94}" srcOrd="0" destOrd="0" presId="urn:microsoft.com/office/officeart/2018/2/layout/IconVerticalSolidList"/>
    <dgm:cxn modelId="{AD02B2BE-72CF-44B3-A269-C4F224BA71F9}" type="presOf" srcId="{3110F0EA-2EFD-4D36-9744-9C71CD0FC644}" destId="{44E9A329-6D53-4E4F-9409-91AB398F23EE}" srcOrd="0" destOrd="0" presId="urn:microsoft.com/office/officeart/2018/2/layout/IconVerticalSolidList"/>
    <dgm:cxn modelId="{94313DC7-EB8F-498E-9E49-FEAF0A4CF752}" type="presOf" srcId="{559EBF66-E0E3-469B-99BF-AACBD623E349}" destId="{3ABEE3F8-A6F0-49DD-A209-DA86154F9F0B}" srcOrd="0" destOrd="0" presId="urn:microsoft.com/office/officeart/2018/2/layout/IconVerticalSolidList"/>
    <dgm:cxn modelId="{74D40BD4-24E0-4D67-999F-7EA886148B57}" type="presParOf" srcId="{AAA7AE9D-FE17-455F-A3D9-7B97BC367D2F}" destId="{2EEE5604-D0FC-48DE-AF42-14A74D10C6D4}" srcOrd="0" destOrd="0" presId="urn:microsoft.com/office/officeart/2018/2/layout/IconVerticalSolidList"/>
    <dgm:cxn modelId="{303D98A3-2E68-4EE8-AE3E-55C4C79E458C}" type="presParOf" srcId="{2EEE5604-D0FC-48DE-AF42-14A74D10C6D4}" destId="{4C7B706E-BBBE-47A4-A2E1-0F537E63165F}" srcOrd="0" destOrd="0" presId="urn:microsoft.com/office/officeart/2018/2/layout/IconVerticalSolidList"/>
    <dgm:cxn modelId="{64474C0B-96CF-4178-A091-279488E23309}" type="presParOf" srcId="{2EEE5604-D0FC-48DE-AF42-14A74D10C6D4}" destId="{9E81F0B4-21F8-4BA2-9252-63F6B82353E5}" srcOrd="1" destOrd="0" presId="urn:microsoft.com/office/officeart/2018/2/layout/IconVerticalSolidList"/>
    <dgm:cxn modelId="{F34A5A30-19FC-4CBD-B5B6-F5CEF47137C0}" type="presParOf" srcId="{2EEE5604-D0FC-48DE-AF42-14A74D10C6D4}" destId="{622D1AA2-7E88-4845-8DEA-5AF5085F8BB5}" srcOrd="2" destOrd="0" presId="urn:microsoft.com/office/officeart/2018/2/layout/IconVerticalSolidList"/>
    <dgm:cxn modelId="{1047F602-9101-42F7-9014-76CA088BC234}" type="presParOf" srcId="{2EEE5604-D0FC-48DE-AF42-14A74D10C6D4}" destId="{44E9A329-6D53-4E4F-9409-91AB398F23EE}" srcOrd="3" destOrd="0" presId="urn:microsoft.com/office/officeart/2018/2/layout/IconVerticalSolidList"/>
    <dgm:cxn modelId="{3C7186A2-5964-4394-8F8B-B6C1F6284B6B}" type="presParOf" srcId="{AAA7AE9D-FE17-455F-A3D9-7B97BC367D2F}" destId="{C2D43992-0F87-4769-B6BC-D2B4D0F0DF8E}" srcOrd="1" destOrd="0" presId="urn:microsoft.com/office/officeart/2018/2/layout/IconVerticalSolidList"/>
    <dgm:cxn modelId="{E30C748D-C5F3-444C-A7EB-069F898C771B}" type="presParOf" srcId="{AAA7AE9D-FE17-455F-A3D9-7B97BC367D2F}" destId="{A060ABA8-C366-4CE0-A03F-6DCEB3A18F27}" srcOrd="2" destOrd="0" presId="urn:microsoft.com/office/officeart/2018/2/layout/IconVerticalSolidList"/>
    <dgm:cxn modelId="{37D8C93B-BEAB-41A3-A6DB-569A3F5F22BB}" type="presParOf" srcId="{A060ABA8-C366-4CE0-A03F-6DCEB3A18F27}" destId="{89040D6B-7EBE-4A19-9AE6-BCAEFB49E698}" srcOrd="0" destOrd="0" presId="urn:microsoft.com/office/officeart/2018/2/layout/IconVerticalSolidList"/>
    <dgm:cxn modelId="{56FA717B-4513-49B1-BF5E-44900C8377B8}" type="presParOf" srcId="{A060ABA8-C366-4CE0-A03F-6DCEB3A18F27}" destId="{70513E83-651D-4565-B88A-A3EB728668BC}" srcOrd="1" destOrd="0" presId="urn:microsoft.com/office/officeart/2018/2/layout/IconVerticalSolidList"/>
    <dgm:cxn modelId="{F05FDE7D-6C80-4110-9340-1F7EC9267563}" type="presParOf" srcId="{A060ABA8-C366-4CE0-A03F-6DCEB3A18F27}" destId="{4E2ECA8E-3202-42F0-9185-0AA3BF3B0A1B}" srcOrd="2" destOrd="0" presId="urn:microsoft.com/office/officeart/2018/2/layout/IconVerticalSolidList"/>
    <dgm:cxn modelId="{1EE3DD0D-B887-4D16-B43D-F53434A6B4FE}" type="presParOf" srcId="{A060ABA8-C366-4CE0-A03F-6DCEB3A18F27}" destId="{67D9E318-A4D4-47DC-A458-44B21BF680AD}" srcOrd="3" destOrd="0" presId="urn:microsoft.com/office/officeart/2018/2/layout/IconVerticalSolidList"/>
    <dgm:cxn modelId="{D3CF4771-F065-42AB-9FE9-B3D07EF0F334}" type="presParOf" srcId="{AAA7AE9D-FE17-455F-A3D9-7B97BC367D2F}" destId="{2720CA58-1F8E-4DF7-B0E4-18C081579CF3}" srcOrd="3" destOrd="0" presId="urn:microsoft.com/office/officeart/2018/2/layout/IconVerticalSolidList"/>
    <dgm:cxn modelId="{FCC3FFBB-3E24-498A-AAB7-C83CAD00E542}" type="presParOf" srcId="{AAA7AE9D-FE17-455F-A3D9-7B97BC367D2F}" destId="{856B7551-8826-442D-AE5B-4826A695A1E9}" srcOrd="4" destOrd="0" presId="urn:microsoft.com/office/officeart/2018/2/layout/IconVerticalSolidList"/>
    <dgm:cxn modelId="{30289F87-14F1-4BFB-970C-FA965B2CB3D8}" type="presParOf" srcId="{856B7551-8826-442D-AE5B-4826A695A1E9}" destId="{1451BB5B-7CC0-4669-8651-C53B0CC3BD53}" srcOrd="0" destOrd="0" presId="urn:microsoft.com/office/officeart/2018/2/layout/IconVerticalSolidList"/>
    <dgm:cxn modelId="{1BDB0632-9737-49B1-993E-8BB979A90D60}" type="presParOf" srcId="{856B7551-8826-442D-AE5B-4826A695A1E9}" destId="{DCF53E5F-0FC2-448A-9070-461AC67E15B0}" srcOrd="1" destOrd="0" presId="urn:microsoft.com/office/officeart/2018/2/layout/IconVerticalSolidList"/>
    <dgm:cxn modelId="{F76EF62F-2D6F-474E-8026-94AD7FDE0A75}" type="presParOf" srcId="{856B7551-8826-442D-AE5B-4826A695A1E9}" destId="{63EF5649-8340-41B6-9AF5-EC4D800E12A6}" srcOrd="2" destOrd="0" presId="urn:microsoft.com/office/officeart/2018/2/layout/IconVerticalSolidList"/>
    <dgm:cxn modelId="{D7A97A0D-FF93-474D-BF6F-CEEFFD80A1C7}" type="presParOf" srcId="{856B7551-8826-442D-AE5B-4826A695A1E9}" destId="{3ABEE3F8-A6F0-49DD-A209-DA86154F9F0B}" srcOrd="3" destOrd="0" presId="urn:microsoft.com/office/officeart/2018/2/layout/IconVerticalSolidList"/>
    <dgm:cxn modelId="{FE9056BE-E228-4824-AAEE-E112216D8B00}" type="presParOf" srcId="{AAA7AE9D-FE17-455F-A3D9-7B97BC367D2F}" destId="{C17FB8E7-E854-4C8B-8D27-298F08076C75}" srcOrd="5" destOrd="0" presId="urn:microsoft.com/office/officeart/2018/2/layout/IconVerticalSolidList"/>
    <dgm:cxn modelId="{257C74DB-F012-4C65-A41B-04FADEF717BC}" type="presParOf" srcId="{AAA7AE9D-FE17-455F-A3D9-7B97BC367D2F}" destId="{DE86761B-1C3E-4FE7-8843-FFB3F74CBB1A}" srcOrd="6" destOrd="0" presId="urn:microsoft.com/office/officeart/2018/2/layout/IconVerticalSolidList"/>
    <dgm:cxn modelId="{144C838F-3A69-4499-B3C7-A519CA198099}" type="presParOf" srcId="{DE86761B-1C3E-4FE7-8843-FFB3F74CBB1A}" destId="{C2C93A74-8522-4C2D-B253-A67DCC0C4F1F}" srcOrd="0" destOrd="0" presId="urn:microsoft.com/office/officeart/2018/2/layout/IconVerticalSolidList"/>
    <dgm:cxn modelId="{429BE25C-6C19-4374-9AB1-D1593E4742F9}" type="presParOf" srcId="{DE86761B-1C3E-4FE7-8843-FFB3F74CBB1A}" destId="{A314A426-3D08-448B-865C-2B98B114A6B0}" srcOrd="1" destOrd="0" presId="urn:microsoft.com/office/officeart/2018/2/layout/IconVerticalSolidList"/>
    <dgm:cxn modelId="{A5B8855A-2096-4DF0-8C78-8A5419D3E803}" type="presParOf" srcId="{DE86761B-1C3E-4FE7-8843-FFB3F74CBB1A}" destId="{F70BF142-B449-4191-BEA4-B737DF69AB9F}" srcOrd="2" destOrd="0" presId="urn:microsoft.com/office/officeart/2018/2/layout/IconVerticalSolidList"/>
    <dgm:cxn modelId="{4A342AA3-0A8D-4966-B55A-61934E6CFD57}" type="presParOf" srcId="{DE86761B-1C3E-4FE7-8843-FFB3F74CBB1A}" destId="{F3C28D7D-E67D-4E15-A5E0-588AAFD80E79}" srcOrd="3" destOrd="0" presId="urn:microsoft.com/office/officeart/2018/2/layout/IconVerticalSolidList"/>
    <dgm:cxn modelId="{F6A23868-4F30-4E57-A728-27C221CE383E}" type="presParOf" srcId="{AAA7AE9D-FE17-455F-A3D9-7B97BC367D2F}" destId="{57F1E838-CD34-41F5-8103-1448D7A2520B}" srcOrd="7" destOrd="0" presId="urn:microsoft.com/office/officeart/2018/2/layout/IconVerticalSolidList"/>
    <dgm:cxn modelId="{E9140FC5-D377-41CE-9112-11AF21968F54}" type="presParOf" srcId="{AAA7AE9D-FE17-455F-A3D9-7B97BC367D2F}" destId="{BFC2659D-D8F6-4858-88D2-D0897B85576C}" srcOrd="8" destOrd="0" presId="urn:microsoft.com/office/officeart/2018/2/layout/IconVerticalSolidList"/>
    <dgm:cxn modelId="{CBF138F1-2303-43D4-A50C-B66743F90CCE}" type="presParOf" srcId="{BFC2659D-D8F6-4858-88D2-D0897B85576C}" destId="{05FA6F6E-06E9-4B26-BEDB-9341379C49FD}" srcOrd="0" destOrd="0" presId="urn:microsoft.com/office/officeart/2018/2/layout/IconVerticalSolidList"/>
    <dgm:cxn modelId="{0133015D-ED26-401C-AE3E-15FE4E3F7F16}" type="presParOf" srcId="{BFC2659D-D8F6-4858-88D2-D0897B85576C}" destId="{8ACDF7FA-985F-49B2-905A-8E7C57C41B3A}" srcOrd="1" destOrd="0" presId="urn:microsoft.com/office/officeart/2018/2/layout/IconVerticalSolidList"/>
    <dgm:cxn modelId="{5E6314AC-93BC-4931-8EBF-840694D788BF}" type="presParOf" srcId="{BFC2659D-D8F6-4858-88D2-D0897B85576C}" destId="{5786F0DE-B69A-4938-9E08-584F5F691051}" srcOrd="2" destOrd="0" presId="urn:microsoft.com/office/officeart/2018/2/layout/IconVerticalSolidList"/>
    <dgm:cxn modelId="{42B673EC-58A7-4415-BFBD-8633ABB45D17}" type="presParOf" srcId="{BFC2659D-D8F6-4858-88D2-D0897B85576C}" destId="{4B0B922F-0097-441D-ADA6-52429F060D9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E9CAE1-B776-46C0-B79A-253F0F2B1678}" type="doc">
      <dgm:prSet loTypeId="urn:microsoft.com/office/officeart/2005/8/layout/chevron1" loCatId="process" qsTypeId="urn:microsoft.com/office/officeart/2005/8/quickstyle/simple5" qsCatId="simple" csTypeId="urn:microsoft.com/office/officeart/2005/8/colors/accent0_1" csCatId="mainScheme" phldr="1"/>
      <dgm:spPr/>
    </dgm:pt>
    <dgm:pt modelId="{A2050D86-D345-4D51-8F5D-EF4683CCBD3B}">
      <dgm:prSet phldrT="[Tekst]"/>
      <dgm:spPr/>
      <dgm:t>
        <a:bodyPr/>
        <a:lstStyle/>
        <a:p>
          <a:r>
            <a:rPr lang="nl-NL" dirty="0"/>
            <a:t>Doel</a:t>
          </a:r>
        </a:p>
      </dgm:t>
    </dgm:pt>
    <dgm:pt modelId="{7CFE0D3B-647C-4E81-A5B2-F7E5464FA075}" type="parTrans" cxnId="{E7170144-FBC0-4EE3-8A30-2A37C528D01B}">
      <dgm:prSet/>
      <dgm:spPr/>
      <dgm:t>
        <a:bodyPr/>
        <a:lstStyle/>
        <a:p>
          <a:endParaRPr lang="nl-NL"/>
        </a:p>
      </dgm:t>
    </dgm:pt>
    <dgm:pt modelId="{2B62A6C9-A982-4A1A-802E-8BC86626132D}" type="sibTrans" cxnId="{E7170144-FBC0-4EE3-8A30-2A37C528D01B}">
      <dgm:prSet/>
      <dgm:spPr/>
      <dgm:t>
        <a:bodyPr/>
        <a:lstStyle/>
        <a:p>
          <a:endParaRPr lang="nl-NL"/>
        </a:p>
      </dgm:t>
    </dgm:pt>
    <dgm:pt modelId="{8A9B72CB-940F-4551-A967-6C7BA10AD0D8}">
      <dgm:prSet phldrT="[Tekst]"/>
      <dgm:spPr/>
      <dgm:t>
        <a:bodyPr/>
        <a:lstStyle/>
        <a:p>
          <a:r>
            <a:rPr lang="nl-NL" dirty="0"/>
            <a:t>Gedrag</a:t>
          </a:r>
        </a:p>
      </dgm:t>
    </dgm:pt>
    <dgm:pt modelId="{8FD6CD30-1BFB-4969-9A83-FFC869767296}" type="parTrans" cxnId="{289FA7E8-377E-479C-837A-5500DC49FB2C}">
      <dgm:prSet/>
      <dgm:spPr/>
      <dgm:t>
        <a:bodyPr/>
        <a:lstStyle/>
        <a:p>
          <a:endParaRPr lang="nl-NL"/>
        </a:p>
      </dgm:t>
    </dgm:pt>
    <dgm:pt modelId="{B1BC6793-924E-4925-9FC8-070662F2FF85}" type="sibTrans" cxnId="{289FA7E8-377E-479C-837A-5500DC49FB2C}">
      <dgm:prSet/>
      <dgm:spPr/>
      <dgm:t>
        <a:bodyPr/>
        <a:lstStyle/>
        <a:p>
          <a:endParaRPr lang="nl-NL"/>
        </a:p>
      </dgm:t>
    </dgm:pt>
    <dgm:pt modelId="{AA0F9C06-8B3A-4AFE-9AA9-49371274D319}">
      <dgm:prSet phldrT="[Tekst]"/>
      <dgm:spPr/>
      <dgm:t>
        <a:bodyPr/>
        <a:lstStyle/>
        <a:p>
          <a:r>
            <a:rPr lang="nl-NL" dirty="0"/>
            <a:t>Support</a:t>
          </a:r>
        </a:p>
      </dgm:t>
    </dgm:pt>
    <dgm:pt modelId="{0C37A3C3-1963-4EE8-9683-91427B0D4122}" type="parTrans" cxnId="{F756348F-3A8E-42C9-851A-6F193501725F}">
      <dgm:prSet/>
      <dgm:spPr/>
      <dgm:t>
        <a:bodyPr/>
        <a:lstStyle/>
        <a:p>
          <a:endParaRPr lang="nl-NL"/>
        </a:p>
      </dgm:t>
    </dgm:pt>
    <dgm:pt modelId="{58FCFD7A-387D-47B7-88C5-ABD391D96C49}" type="sibTrans" cxnId="{F756348F-3A8E-42C9-851A-6F193501725F}">
      <dgm:prSet/>
      <dgm:spPr/>
      <dgm:t>
        <a:bodyPr/>
        <a:lstStyle/>
        <a:p>
          <a:endParaRPr lang="nl-NL"/>
        </a:p>
      </dgm:t>
    </dgm:pt>
    <dgm:pt modelId="{5829BE6D-8186-4C7D-917B-8D303A686A2C}">
      <dgm:prSet phldrT="[Tekst]"/>
      <dgm:spPr/>
      <dgm:t>
        <a:bodyPr/>
        <a:lstStyle/>
        <a:p>
          <a:endParaRPr lang="nl-NL" dirty="0"/>
        </a:p>
      </dgm:t>
    </dgm:pt>
    <dgm:pt modelId="{F5AC948B-192E-484E-A8BC-0FBE18336263}" type="parTrans" cxnId="{EE7F2B61-9BC9-4AA7-92E3-DF643CC00737}">
      <dgm:prSet/>
      <dgm:spPr/>
      <dgm:t>
        <a:bodyPr/>
        <a:lstStyle/>
        <a:p>
          <a:endParaRPr lang="nl-NL"/>
        </a:p>
      </dgm:t>
    </dgm:pt>
    <dgm:pt modelId="{83905CE6-FA51-47C9-BC5B-4E00BC30B5CD}" type="sibTrans" cxnId="{EE7F2B61-9BC9-4AA7-92E3-DF643CC00737}">
      <dgm:prSet/>
      <dgm:spPr/>
      <dgm:t>
        <a:bodyPr/>
        <a:lstStyle/>
        <a:p>
          <a:endParaRPr lang="nl-NL"/>
        </a:p>
      </dgm:t>
    </dgm:pt>
    <dgm:pt modelId="{E637EE97-C7B2-4FBF-A2A9-F55BC4A2EC28}">
      <dgm:prSet phldrT="[Tekst]"/>
      <dgm:spPr/>
      <dgm:t>
        <a:bodyPr/>
        <a:lstStyle/>
        <a:p>
          <a:endParaRPr lang="nl-NL" dirty="0"/>
        </a:p>
      </dgm:t>
    </dgm:pt>
    <dgm:pt modelId="{D715D11A-9F10-426A-BC17-E570FBF80D52}" type="parTrans" cxnId="{7DCD9535-8AC4-49BC-A2A1-C26DD8087873}">
      <dgm:prSet/>
      <dgm:spPr/>
      <dgm:t>
        <a:bodyPr/>
        <a:lstStyle/>
        <a:p>
          <a:endParaRPr lang="nl-NL"/>
        </a:p>
      </dgm:t>
    </dgm:pt>
    <dgm:pt modelId="{B9E64DED-F2E0-4A1C-A633-426DE7F4D93E}" type="sibTrans" cxnId="{7DCD9535-8AC4-49BC-A2A1-C26DD8087873}">
      <dgm:prSet/>
      <dgm:spPr/>
      <dgm:t>
        <a:bodyPr/>
        <a:lstStyle/>
        <a:p>
          <a:endParaRPr lang="nl-NL"/>
        </a:p>
      </dgm:t>
    </dgm:pt>
    <dgm:pt modelId="{FEBBAF26-44C3-4815-811E-98626B98DA08}" type="pres">
      <dgm:prSet presAssocID="{FDE9CAE1-B776-46C0-B79A-253F0F2B1678}" presName="Name0" presStyleCnt="0">
        <dgm:presLayoutVars>
          <dgm:dir/>
          <dgm:animLvl val="lvl"/>
          <dgm:resizeHandles val="exact"/>
        </dgm:presLayoutVars>
      </dgm:prSet>
      <dgm:spPr/>
    </dgm:pt>
    <dgm:pt modelId="{FBECAEA5-7F87-42A5-B0B0-45E6E58B8E61}" type="pres">
      <dgm:prSet presAssocID="{A2050D86-D345-4D51-8F5D-EF4683CCBD3B}" presName="composite" presStyleCnt="0"/>
      <dgm:spPr/>
    </dgm:pt>
    <dgm:pt modelId="{97F6247F-9F35-4B98-AD0A-FC4EC77C31A1}" type="pres">
      <dgm:prSet presAssocID="{A2050D86-D345-4D51-8F5D-EF4683CCBD3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0ACDCED-D243-450D-B5C8-1054E8A04C96}" type="pres">
      <dgm:prSet presAssocID="{A2050D86-D345-4D51-8F5D-EF4683CCBD3B}" presName="desTx" presStyleLbl="revTx" presStyleIdx="0" presStyleCnt="2">
        <dgm:presLayoutVars>
          <dgm:bulletEnabled val="1"/>
        </dgm:presLayoutVars>
      </dgm:prSet>
      <dgm:spPr/>
    </dgm:pt>
    <dgm:pt modelId="{2F2CC7C6-3ED4-4C88-9917-65A1D5D91656}" type="pres">
      <dgm:prSet presAssocID="{2B62A6C9-A982-4A1A-802E-8BC86626132D}" presName="space" presStyleCnt="0"/>
      <dgm:spPr/>
    </dgm:pt>
    <dgm:pt modelId="{2379F724-CA2F-4A04-9F59-7853856EB58A}" type="pres">
      <dgm:prSet presAssocID="{8A9B72CB-940F-4551-A967-6C7BA10AD0D8}" presName="composite" presStyleCnt="0"/>
      <dgm:spPr/>
    </dgm:pt>
    <dgm:pt modelId="{DEEEE50E-B950-4A28-9B4F-9621CEBA4A49}" type="pres">
      <dgm:prSet presAssocID="{8A9B72CB-940F-4551-A967-6C7BA10AD0D8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222062B-6680-44AD-A12D-4707CC63459B}" type="pres">
      <dgm:prSet presAssocID="{8A9B72CB-940F-4551-A967-6C7BA10AD0D8}" presName="desTx" presStyleLbl="revTx" presStyleIdx="0" presStyleCnt="2">
        <dgm:presLayoutVars>
          <dgm:bulletEnabled val="1"/>
        </dgm:presLayoutVars>
      </dgm:prSet>
      <dgm:spPr/>
    </dgm:pt>
    <dgm:pt modelId="{BE06B3CD-9B75-49C8-ABBE-9A74303B4059}" type="pres">
      <dgm:prSet presAssocID="{B1BC6793-924E-4925-9FC8-070662F2FF85}" presName="space" presStyleCnt="0"/>
      <dgm:spPr/>
    </dgm:pt>
    <dgm:pt modelId="{EA8AE818-7585-486D-971D-EEDB96A6EDE3}" type="pres">
      <dgm:prSet presAssocID="{AA0F9C06-8B3A-4AFE-9AA9-49371274D319}" presName="composite" presStyleCnt="0"/>
      <dgm:spPr/>
    </dgm:pt>
    <dgm:pt modelId="{86AD2AA4-EAFD-47C5-9FB1-FC6B69ECAFBD}" type="pres">
      <dgm:prSet presAssocID="{AA0F9C06-8B3A-4AFE-9AA9-49371274D319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1DBEDEB5-0CFD-43A0-A68C-D2A3FB96C217}" type="pres">
      <dgm:prSet presAssocID="{AA0F9C06-8B3A-4AFE-9AA9-49371274D319}" presName="desTx" presStyleLbl="revTx" presStyleIdx="1" presStyleCnt="2">
        <dgm:presLayoutVars>
          <dgm:bulletEnabled val="1"/>
        </dgm:presLayoutVars>
      </dgm:prSet>
      <dgm:spPr/>
    </dgm:pt>
  </dgm:ptLst>
  <dgm:cxnLst>
    <dgm:cxn modelId="{56FAFD0A-FED7-450E-830A-5975ED461648}" type="presOf" srcId="{E637EE97-C7B2-4FBF-A2A9-F55BC4A2EC28}" destId="{1DBEDEB5-0CFD-43A0-A68C-D2A3FB96C217}" srcOrd="0" destOrd="0" presId="urn:microsoft.com/office/officeart/2005/8/layout/chevron1"/>
    <dgm:cxn modelId="{7DCD9535-8AC4-49BC-A2A1-C26DD8087873}" srcId="{AA0F9C06-8B3A-4AFE-9AA9-49371274D319}" destId="{E637EE97-C7B2-4FBF-A2A9-F55BC4A2EC28}" srcOrd="0" destOrd="0" parTransId="{D715D11A-9F10-426A-BC17-E570FBF80D52}" sibTransId="{B9E64DED-F2E0-4A1C-A633-426DE7F4D93E}"/>
    <dgm:cxn modelId="{EE7F2B61-9BC9-4AA7-92E3-DF643CC00737}" srcId="{8A9B72CB-940F-4551-A967-6C7BA10AD0D8}" destId="{5829BE6D-8186-4C7D-917B-8D303A686A2C}" srcOrd="0" destOrd="0" parTransId="{F5AC948B-192E-484E-A8BC-0FBE18336263}" sibTransId="{83905CE6-FA51-47C9-BC5B-4E00BC30B5CD}"/>
    <dgm:cxn modelId="{C5309C63-9351-4AC5-B034-D655DE44A539}" type="presOf" srcId="{AA0F9C06-8B3A-4AFE-9AA9-49371274D319}" destId="{86AD2AA4-EAFD-47C5-9FB1-FC6B69ECAFBD}" srcOrd="0" destOrd="0" presId="urn:microsoft.com/office/officeart/2005/8/layout/chevron1"/>
    <dgm:cxn modelId="{E7170144-FBC0-4EE3-8A30-2A37C528D01B}" srcId="{FDE9CAE1-B776-46C0-B79A-253F0F2B1678}" destId="{A2050D86-D345-4D51-8F5D-EF4683CCBD3B}" srcOrd="0" destOrd="0" parTransId="{7CFE0D3B-647C-4E81-A5B2-F7E5464FA075}" sibTransId="{2B62A6C9-A982-4A1A-802E-8BC86626132D}"/>
    <dgm:cxn modelId="{47EC3851-D1F7-419D-A4FB-1C4F6FEF5FD8}" type="presOf" srcId="{8A9B72CB-940F-4551-A967-6C7BA10AD0D8}" destId="{DEEEE50E-B950-4A28-9B4F-9621CEBA4A49}" srcOrd="0" destOrd="0" presId="urn:microsoft.com/office/officeart/2005/8/layout/chevron1"/>
    <dgm:cxn modelId="{F6A0D055-27AA-41FD-B9DC-03213E7D1A03}" type="presOf" srcId="{A2050D86-D345-4D51-8F5D-EF4683CCBD3B}" destId="{97F6247F-9F35-4B98-AD0A-FC4EC77C31A1}" srcOrd="0" destOrd="0" presId="urn:microsoft.com/office/officeart/2005/8/layout/chevron1"/>
    <dgm:cxn modelId="{D1C5DC83-2FCD-4482-AFDE-8E208858FBE1}" type="presOf" srcId="{5829BE6D-8186-4C7D-917B-8D303A686A2C}" destId="{2222062B-6680-44AD-A12D-4707CC63459B}" srcOrd="0" destOrd="0" presId="urn:microsoft.com/office/officeart/2005/8/layout/chevron1"/>
    <dgm:cxn modelId="{F756348F-3A8E-42C9-851A-6F193501725F}" srcId="{FDE9CAE1-B776-46C0-B79A-253F0F2B1678}" destId="{AA0F9C06-8B3A-4AFE-9AA9-49371274D319}" srcOrd="2" destOrd="0" parTransId="{0C37A3C3-1963-4EE8-9683-91427B0D4122}" sibTransId="{58FCFD7A-387D-47B7-88C5-ABD391D96C49}"/>
    <dgm:cxn modelId="{56E042CD-5F06-461B-99BE-1D563069C52E}" type="presOf" srcId="{FDE9CAE1-B776-46C0-B79A-253F0F2B1678}" destId="{FEBBAF26-44C3-4815-811E-98626B98DA08}" srcOrd="0" destOrd="0" presId="urn:microsoft.com/office/officeart/2005/8/layout/chevron1"/>
    <dgm:cxn modelId="{289FA7E8-377E-479C-837A-5500DC49FB2C}" srcId="{FDE9CAE1-B776-46C0-B79A-253F0F2B1678}" destId="{8A9B72CB-940F-4551-A967-6C7BA10AD0D8}" srcOrd="1" destOrd="0" parTransId="{8FD6CD30-1BFB-4969-9A83-FFC869767296}" sibTransId="{B1BC6793-924E-4925-9FC8-070662F2FF85}"/>
    <dgm:cxn modelId="{55C78AA9-911D-4A77-89BA-71D35A3D9E05}" type="presParOf" srcId="{FEBBAF26-44C3-4815-811E-98626B98DA08}" destId="{FBECAEA5-7F87-42A5-B0B0-45E6E58B8E61}" srcOrd="0" destOrd="0" presId="urn:microsoft.com/office/officeart/2005/8/layout/chevron1"/>
    <dgm:cxn modelId="{A4442E2C-839D-490F-B509-39D82C190313}" type="presParOf" srcId="{FBECAEA5-7F87-42A5-B0B0-45E6E58B8E61}" destId="{97F6247F-9F35-4B98-AD0A-FC4EC77C31A1}" srcOrd="0" destOrd="0" presId="urn:microsoft.com/office/officeart/2005/8/layout/chevron1"/>
    <dgm:cxn modelId="{A498D2BD-E82B-40A8-9ECB-5F490EEA3823}" type="presParOf" srcId="{FBECAEA5-7F87-42A5-B0B0-45E6E58B8E61}" destId="{80ACDCED-D243-450D-B5C8-1054E8A04C96}" srcOrd="1" destOrd="0" presId="urn:microsoft.com/office/officeart/2005/8/layout/chevron1"/>
    <dgm:cxn modelId="{3693E576-E793-4203-B692-898DD4DCE631}" type="presParOf" srcId="{FEBBAF26-44C3-4815-811E-98626B98DA08}" destId="{2F2CC7C6-3ED4-4C88-9917-65A1D5D91656}" srcOrd="1" destOrd="0" presId="urn:microsoft.com/office/officeart/2005/8/layout/chevron1"/>
    <dgm:cxn modelId="{2D947FB0-17D4-4B68-85AD-78B88D06E0C5}" type="presParOf" srcId="{FEBBAF26-44C3-4815-811E-98626B98DA08}" destId="{2379F724-CA2F-4A04-9F59-7853856EB58A}" srcOrd="2" destOrd="0" presId="urn:microsoft.com/office/officeart/2005/8/layout/chevron1"/>
    <dgm:cxn modelId="{3B7A7EF3-402A-4F36-9C49-FAF4CE7E263B}" type="presParOf" srcId="{2379F724-CA2F-4A04-9F59-7853856EB58A}" destId="{DEEEE50E-B950-4A28-9B4F-9621CEBA4A49}" srcOrd="0" destOrd="0" presId="urn:microsoft.com/office/officeart/2005/8/layout/chevron1"/>
    <dgm:cxn modelId="{7A139949-E7BD-4A63-A114-776B987F2F7A}" type="presParOf" srcId="{2379F724-CA2F-4A04-9F59-7853856EB58A}" destId="{2222062B-6680-44AD-A12D-4707CC63459B}" srcOrd="1" destOrd="0" presId="urn:microsoft.com/office/officeart/2005/8/layout/chevron1"/>
    <dgm:cxn modelId="{18216A2D-8022-4CBE-A444-667569731F50}" type="presParOf" srcId="{FEBBAF26-44C3-4815-811E-98626B98DA08}" destId="{BE06B3CD-9B75-49C8-ABBE-9A74303B4059}" srcOrd="3" destOrd="0" presId="urn:microsoft.com/office/officeart/2005/8/layout/chevron1"/>
    <dgm:cxn modelId="{155D02D7-AD9D-4216-80AB-043A4A7CE76B}" type="presParOf" srcId="{FEBBAF26-44C3-4815-811E-98626B98DA08}" destId="{EA8AE818-7585-486D-971D-EEDB96A6EDE3}" srcOrd="4" destOrd="0" presId="urn:microsoft.com/office/officeart/2005/8/layout/chevron1"/>
    <dgm:cxn modelId="{D601AAA6-E707-4D0B-8CBB-4E561837BF6A}" type="presParOf" srcId="{EA8AE818-7585-486D-971D-EEDB96A6EDE3}" destId="{86AD2AA4-EAFD-47C5-9FB1-FC6B69ECAFBD}" srcOrd="0" destOrd="0" presId="urn:microsoft.com/office/officeart/2005/8/layout/chevron1"/>
    <dgm:cxn modelId="{1D4C5659-7076-477B-8E95-7022F17049EC}" type="presParOf" srcId="{EA8AE818-7585-486D-971D-EEDB96A6EDE3}" destId="{1DBEDEB5-0CFD-43A0-A68C-D2A3FB96C217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6247F-9F35-4B98-AD0A-FC4EC77C31A1}">
      <dsp:nvSpPr>
        <dsp:cNvPr id="0" name=""/>
        <dsp:cNvSpPr/>
      </dsp:nvSpPr>
      <dsp:spPr>
        <a:xfrm>
          <a:off x="3171" y="13418"/>
          <a:ext cx="3560495" cy="97200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Doel</a:t>
          </a:r>
        </a:p>
      </dsp:txBody>
      <dsp:txXfrm>
        <a:off x="489171" y="13418"/>
        <a:ext cx="2588495" cy="972000"/>
      </dsp:txXfrm>
    </dsp:sp>
    <dsp:sp modelId="{DEEEE50E-B950-4A28-9B4F-9621CEBA4A49}">
      <dsp:nvSpPr>
        <dsp:cNvPr id="0" name=""/>
        <dsp:cNvSpPr/>
      </dsp:nvSpPr>
      <dsp:spPr>
        <a:xfrm>
          <a:off x="3347666" y="13418"/>
          <a:ext cx="3560495" cy="97200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Gedrag</a:t>
          </a:r>
        </a:p>
      </dsp:txBody>
      <dsp:txXfrm>
        <a:off x="3833666" y="13418"/>
        <a:ext cx="2588495" cy="972000"/>
      </dsp:txXfrm>
    </dsp:sp>
    <dsp:sp modelId="{2222062B-6680-44AD-A12D-4707CC63459B}">
      <dsp:nvSpPr>
        <dsp:cNvPr id="0" name=""/>
        <dsp:cNvSpPr/>
      </dsp:nvSpPr>
      <dsp:spPr>
        <a:xfrm>
          <a:off x="3347666" y="1106918"/>
          <a:ext cx="2848396" cy="32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800" kern="1200" dirty="0"/>
        </a:p>
      </dsp:txBody>
      <dsp:txXfrm>
        <a:off x="3347666" y="1106918"/>
        <a:ext cx="2848396" cy="324000"/>
      </dsp:txXfrm>
    </dsp:sp>
    <dsp:sp modelId="{86AD2AA4-EAFD-47C5-9FB1-FC6B69ECAFBD}">
      <dsp:nvSpPr>
        <dsp:cNvPr id="0" name=""/>
        <dsp:cNvSpPr/>
      </dsp:nvSpPr>
      <dsp:spPr>
        <a:xfrm>
          <a:off x="6692162" y="13418"/>
          <a:ext cx="3560495" cy="97200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Support</a:t>
          </a:r>
        </a:p>
      </dsp:txBody>
      <dsp:txXfrm>
        <a:off x="7178162" y="13418"/>
        <a:ext cx="2588495" cy="972000"/>
      </dsp:txXfrm>
    </dsp:sp>
    <dsp:sp modelId="{1DBEDEB5-0CFD-43A0-A68C-D2A3FB96C217}">
      <dsp:nvSpPr>
        <dsp:cNvPr id="0" name=""/>
        <dsp:cNvSpPr/>
      </dsp:nvSpPr>
      <dsp:spPr>
        <a:xfrm>
          <a:off x="6692162" y="1106918"/>
          <a:ext cx="2848396" cy="32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800" kern="1200" dirty="0"/>
        </a:p>
      </dsp:txBody>
      <dsp:txXfrm>
        <a:off x="6692162" y="1106918"/>
        <a:ext cx="2848396" cy="32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B706E-BBBE-47A4-A2E1-0F537E63165F}">
      <dsp:nvSpPr>
        <dsp:cNvPr id="0" name=""/>
        <dsp:cNvSpPr/>
      </dsp:nvSpPr>
      <dsp:spPr>
        <a:xfrm>
          <a:off x="0" y="3915"/>
          <a:ext cx="5606327" cy="8339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1F0B4-21F8-4BA2-9252-63F6B82353E5}">
      <dsp:nvSpPr>
        <dsp:cNvPr id="0" name=""/>
        <dsp:cNvSpPr/>
      </dsp:nvSpPr>
      <dsp:spPr>
        <a:xfrm>
          <a:off x="252259" y="191545"/>
          <a:ext cx="458653" cy="4586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9A329-6D53-4E4F-9409-91AB398F23EE}">
      <dsp:nvSpPr>
        <dsp:cNvPr id="0" name=""/>
        <dsp:cNvSpPr/>
      </dsp:nvSpPr>
      <dsp:spPr>
        <a:xfrm>
          <a:off x="963171" y="3915"/>
          <a:ext cx="4643155" cy="833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6" tIns="88256" rIns="88256" bIns="882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Vorm een duo</a:t>
          </a:r>
          <a:endParaRPr lang="en-US" sz="1900" kern="1200"/>
        </a:p>
      </dsp:txBody>
      <dsp:txXfrm>
        <a:off x="963171" y="3915"/>
        <a:ext cx="4643155" cy="833915"/>
      </dsp:txXfrm>
    </dsp:sp>
    <dsp:sp modelId="{89040D6B-7EBE-4A19-9AE6-BCAEFB49E698}">
      <dsp:nvSpPr>
        <dsp:cNvPr id="0" name=""/>
        <dsp:cNvSpPr/>
      </dsp:nvSpPr>
      <dsp:spPr>
        <a:xfrm>
          <a:off x="0" y="1046309"/>
          <a:ext cx="5606327" cy="8339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13E83-651D-4565-B88A-A3EB728668BC}">
      <dsp:nvSpPr>
        <dsp:cNvPr id="0" name=""/>
        <dsp:cNvSpPr/>
      </dsp:nvSpPr>
      <dsp:spPr>
        <a:xfrm>
          <a:off x="252259" y="1233939"/>
          <a:ext cx="458653" cy="4586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9E318-A4D4-47DC-A458-44B21BF680AD}">
      <dsp:nvSpPr>
        <dsp:cNvPr id="0" name=""/>
        <dsp:cNvSpPr/>
      </dsp:nvSpPr>
      <dsp:spPr>
        <a:xfrm>
          <a:off x="963171" y="1046309"/>
          <a:ext cx="4643155" cy="833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6" tIns="88256" rIns="88256" bIns="882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Buddyschap voor X-tijd?</a:t>
          </a:r>
          <a:endParaRPr lang="en-US" sz="1900" kern="1200"/>
        </a:p>
      </dsp:txBody>
      <dsp:txXfrm>
        <a:off x="963171" y="1046309"/>
        <a:ext cx="4643155" cy="833915"/>
      </dsp:txXfrm>
    </dsp:sp>
    <dsp:sp modelId="{1451BB5B-7CC0-4669-8651-C53B0CC3BD53}">
      <dsp:nvSpPr>
        <dsp:cNvPr id="0" name=""/>
        <dsp:cNvSpPr/>
      </dsp:nvSpPr>
      <dsp:spPr>
        <a:xfrm>
          <a:off x="0" y="2088702"/>
          <a:ext cx="5606327" cy="8339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F53E5F-0FC2-448A-9070-461AC67E15B0}">
      <dsp:nvSpPr>
        <dsp:cNvPr id="0" name=""/>
        <dsp:cNvSpPr/>
      </dsp:nvSpPr>
      <dsp:spPr>
        <a:xfrm>
          <a:off x="252259" y="2276333"/>
          <a:ext cx="458653" cy="4586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EE3F8-A6F0-49DD-A209-DA86154F9F0B}">
      <dsp:nvSpPr>
        <dsp:cNvPr id="0" name=""/>
        <dsp:cNvSpPr/>
      </dsp:nvSpPr>
      <dsp:spPr>
        <a:xfrm>
          <a:off x="963171" y="2088702"/>
          <a:ext cx="4643155" cy="833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6" tIns="88256" rIns="88256" bIns="882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Vertel over je subdoelen</a:t>
          </a:r>
          <a:endParaRPr lang="en-US" sz="1900" kern="1200" dirty="0"/>
        </a:p>
      </dsp:txBody>
      <dsp:txXfrm>
        <a:off x="963171" y="2088702"/>
        <a:ext cx="4643155" cy="833915"/>
      </dsp:txXfrm>
    </dsp:sp>
    <dsp:sp modelId="{C2C93A74-8522-4C2D-B253-A67DCC0C4F1F}">
      <dsp:nvSpPr>
        <dsp:cNvPr id="0" name=""/>
        <dsp:cNvSpPr/>
      </dsp:nvSpPr>
      <dsp:spPr>
        <a:xfrm>
          <a:off x="0" y="3131096"/>
          <a:ext cx="5606327" cy="8339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14A426-3D08-448B-865C-2B98B114A6B0}">
      <dsp:nvSpPr>
        <dsp:cNvPr id="0" name=""/>
        <dsp:cNvSpPr/>
      </dsp:nvSpPr>
      <dsp:spPr>
        <a:xfrm>
          <a:off x="252259" y="3318727"/>
          <a:ext cx="458653" cy="4586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28D7D-E67D-4E15-A5E0-588AAFD80E79}">
      <dsp:nvSpPr>
        <dsp:cNvPr id="0" name=""/>
        <dsp:cNvSpPr/>
      </dsp:nvSpPr>
      <dsp:spPr>
        <a:xfrm>
          <a:off x="963171" y="3131096"/>
          <a:ext cx="4643155" cy="833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6" tIns="88256" rIns="88256" bIns="882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Geef elkaar feedback</a:t>
          </a:r>
          <a:endParaRPr lang="en-US" sz="1900" kern="1200" dirty="0"/>
        </a:p>
      </dsp:txBody>
      <dsp:txXfrm>
        <a:off x="963171" y="3131096"/>
        <a:ext cx="4643155" cy="833915"/>
      </dsp:txXfrm>
    </dsp:sp>
    <dsp:sp modelId="{05FA6F6E-06E9-4B26-BEDB-9341379C49FD}">
      <dsp:nvSpPr>
        <dsp:cNvPr id="0" name=""/>
        <dsp:cNvSpPr/>
      </dsp:nvSpPr>
      <dsp:spPr>
        <a:xfrm>
          <a:off x="0" y="4173490"/>
          <a:ext cx="5606327" cy="8339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DF7FA-985F-49B2-905A-8E7C57C41B3A}">
      <dsp:nvSpPr>
        <dsp:cNvPr id="0" name=""/>
        <dsp:cNvSpPr/>
      </dsp:nvSpPr>
      <dsp:spPr>
        <a:xfrm>
          <a:off x="252259" y="4361121"/>
          <a:ext cx="458653" cy="4586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B922F-0097-441D-ADA6-52429F060D94}">
      <dsp:nvSpPr>
        <dsp:cNvPr id="0" name=""/>
        <dsp:cNvSpPr/>
      </dsp:nvSpPr>
      <dsp:spPr>
        <a:xfrm>
          <a:off x="963171" y="4173490"/>
          <a:ext cx="4643155" cy="833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256" tIns="88256" rIns="88256" bIns="8825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 dirty="0"/>
            <a:t>Check: is het nu een voldoende scherp doel (of doelen)?</a:t>
          </a:r>
          <a:endParaRPr lang="en-US" sz="1900" kern="1200" dirty="0"/>
        </a:p>
      </dsp:txBody>
      <dsp:txXfrm>
        <a:off x="963171" y="4173490"/>
        <a:ext cx="4643155" cy="833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6247F-9F35-4B98-AD0A-FC4EC77C31A1}">
      <dsp:nvSpPr>
        <dsp:cNvPr id="0" name=""/>
        <dsp:cNvSpPr/>
      </dsp:nvSpPr>
      <dsp:spPr>
        <a:xfrm>
          <a:off x="1649" y="38987"/>
          <a:ext cx="3160010" cy="64800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Doel</a:t>
          </a:r>
        </a:p>
      </dsp:txBody>
      <dsp:txXfrm>
        <a:off x="325649" y="38987"/>
        <a:ext cx="2512010" cy="648000"/>
      </dsp:txXfrm>
    </dsp:sp>
    <dsp:sp modelId="{DEEEE50E-B950-4A28-9B4F-9621CEBA4A49}">
      <dsp:nvSpPr>
        <dsp:cNvPr id="0" name=""/>
        <dsp:cNvSpPr/>
      </dsp:nvSpPr>
      <dsp:spPr>
        <a:xfrm>
          <a:off x="2945659" y="38987"/>
          <a:ext cx="3160010" cy="64800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Gedrag</a:t>
          </a:r>
        </a:p>
      </dsp:txBody>
      <dsp:txXfrm>
        <a:off x="3269659" y="38987"/>
        <a:ext cx="2512010" cy="648000"/>
      </dsp:txXfrm>
    </dsp:sp>
    <dsp:sp modelId="{2222062B-6680-44AD-A12D-4707CC63459B}">
      <dsp:nvSpPr>
        <dsp:cNvPr id="0" name=""/>
        <dsp:cNvSpPr/>
      </dsp:nvSpPr>
      <dsp:spPr>
        <a:xfrm>
          <a:off x="2945659" y="767987"/>
          <a:ext cx="2528008" cy="2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200" kern="1200" dirty="0"/>
        </a:p>
      </dsp:txBody>
      <dsp:txXfrm>
        <a:off x="2945659" y="767987"/>
        <a:ext cx="2528008" cy="216000"/>
      </dsp:txXfrm>
    </dsp:sp>
    <dsp:sp modelId="{86AD2AA4-EAFD-47C5-9FB1-FC6B69ECAFBD}">
      <dsp:nvSpPr>
        <dsp:cNvPr id="0" name=""/>
        <dsp:cNvSpPr/>
      </dsp:nvSpPr>
      <dsp:spPr>
        <a:xfrm>
          <a:off x="5889670" y="38987"/>
          <a:ext cx="3160010" cy="64800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l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Support</a:t>
          </a:r>
        </a:p>
      </dsp:txBody>
      <dsp:txXfrm>
        <a:off x="6213670" y="38987"/>
        <a:ext cx="2512010" cy="648000"/>
      </dsp:txXfrm>
    </dsp:sp>
    <dsp:sp modelId="{1DBEDEB5-0CFD-43A0-A68C-D2A3FB96C217}">
      <dsp:nvSpPr>
        <dsp:cNvPr id="0" name=""/>
        <dsp:cNvSpPr/>
      </dsp:nvSpPr>
      <dsp:spPr>
        <a:xfrm>
          <a:off x="5889670" y="767987"/>
          <a:ext cx="2528008" cy="2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l-NL" sz="1200" kern="1200" dirty="0"/>
        </a:p>
      </dsp:txBody>
      <dsp:txXfrm>
        <a:off x="5889670" y="767987"/>
        <a:ext cx="2528008" cy="2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F0037-05B6-44E5-B63C-CF6A4CFD6926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5E24D-5650-4614-AD15-30B9001B1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3393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5E24D-5650-4614-AD15-30B9001B1439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690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5E24D-5650-4614-AD15-30B9001B1439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06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dirty="0"/>
              <a:t>Trainees in </a:t>
            </a:r>
            <a:r>
              <a:rPr lang="en-US" dirty="0" err="1"/>
              <a:t>onderwijs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08CB-315E-4976-9618-7989DA4FB1BB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74-9874-4B88-A89A-7A5DFD9665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00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08CB-315E-4976-9618-7989DA4FB1BB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74-9874-4B88-A89A-7A5DFD9665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11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D7808CB-315E-4976-9618-7989DA4FB1BB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4DBDB74-9874-4B88-A89A-7A5DFD9665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32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08CB-315E-4976-9618-7989DA4FB1BB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74-9874-4B88-A89A-7A5DFD9665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800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7808CB-315E-4976-9618-7989DA4FB1BB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DBDB74-9874-4B88-A89A-7A5DFD9665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129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08CB-315E-4976-9618-7989DA4FB1BB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74-9874-4B88-A89A-7A5DFD9665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6972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08CB-315E-4976-9618-7989DA4FB1BB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74-9874-4B88-A89A-7A5DFD9665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95293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08CB-315E-4976-9618-7989DA4FB1BB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74-9874-4B88-A89A-7A5DFD9665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85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08CB-315E-4976-9618-7989DA4FB1BB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74-9874-4B88-A89A-7A5DFD9665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913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08CB-315E-4976-9618-7989DA4FB1BB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74-9874-4B88-A89A-7A5DFD9665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536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08CB-315E-4976-9618-7989DA4FB1BB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74-9874-4B88-A89A-7A5DFD9665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98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D7808CB-315E-4976-9618-7989DA4FB1BB}" type="datetimeFigureOut">
              <a:rPr lang="nl-NL" smtClean="0"/>
              <a:t>10-10-2019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4DBDB74-9874-4B88-A89A-7A5DFD9665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670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lof2.gruijthuijzen.n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sinessdictionary.com/definition/network.html" TargetMode="External"/><Relationship Id="rId13" Type="http://schemas.openxmlformats.org/officeDocument/2006/relationships/hyperlink" Target="http://www.businessdictionary.com/definition/support-system.html" TargetMode="External"/><Relationship Id="rId3" Type="http://schemas.openxmlformats.org/officeDocument/2006/relationships/diagramLayout" Target="../diagrams/layout3.xml"/><Relationship Id="rId7" Type="http://schemas.openxmlformats.org/officeDocument/2006/relationships/hyperlink" Target="http://www.businessdictionary.com/definition/formal.html" TargetMode="External"/><Relationship Id="rId12" Type="http://schemas.openxmlformats.org/officeDocument/2006/relationships/hyperlink" Target="http://www.businessdictionary.com/definition/entity.html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hyperlink" Target="http://www.businessdictionary.com/definition/personnel.html" TargetMode="External"/><Relationship Id="rId5" Type="http://schemas.openxmlformats.org/officeDocument/2006/relationships/diagramColors" Target="../diagrams/colors3.xml"/><Relationship Id="rId10" Type="http://schemas.openxmlformats.org/officeDocument/2006/relationships/hyperlink" Target="http://www.businessdictionary.com/definition/services.html" TargetMode="External"/><Relationship Id="rId4" Type="http://schemas.openxmlformats.org/officeDocument/2006/relationships/diagramQuickStyle" Target="../diagrams/quickStyle3.xml"/><Relationship Id="rId9" Type="http://schemas.openxmlformats.org/officeDocument/2006/relationships/hyperlink" Target="http://www.businessdictionary.com/definition/goods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hyperlink" Target="https://blog.astutis.com/how-do-i-use-plan-do-check-act-to-manage-safety-wel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5400" b="1" cap="none" dirty="0">
                <a:solidFill>
                  <a:schemeClr val="tx1"/>
                </a:solidFill>
              </a:rPr>
              <a:t>Trainees in </a:t>
            </a:r>
            <a:br>
              <a:rPr lang="nl-NL" sz="5400" b="1" cap="none" dirty="0">
                <a:solidFill>
                  <a:schemeClr val="tx1"/>
                </a:solidFill>
              </a:rPr>
            </a:br>
            <a:r>
              <a:rPr lang="nl-NL" sz="5400" b="1" cap="none" dirty="0">
                <a:solidFill>
                  <a:schemeClr val="tx1"/>
                </a:solidFill>
              </a:rPr>
              <a:t>onderwijs </a:t>
            </a:r>
            <a:endParaRPr lang="nl-NL" sz="54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Sessie 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89435" cy="158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1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F0FD33-1FE5-490F-B950-209E3CBE2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7" y="284176"/>
            <a:ext cx="3670874" cy="1508760"/>
          </a:xfrm>
        </p:spPr>
        <p:txBody>
          <a:bodyPr>
            <a:normAutofit/>
          </a:bodyPr>
          <a:lstStyle/>
          <a:p>
            <a:r>
              <a:rPr lang="nl-NL" dirty="0"/>
              <a:t>(4) Hoe? Test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3D37EF-73A5-47E7-A480-44C68E653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277" y="2011680"/>
            <a:ext cx="3676678" cy="4206240"/>
          </a:xfrm>
        </p:spPr>
        <p:txBody>
          <a:bodyPr>
            <a:normAutofit/>
          </a:bodyPr>
          <a:lstStyle/>
          <a:p>
            <a:r>
              <a:rPr lang="nl-NL" dirty="0">
                <a:hlinkClick r:id="rId2"/>
              </a:rPr>
              <a:t>http://lof2.gruijthuijzen.nl</a:t>
            </a:r>
            <a:r>
              <a:rPr lang="nl-NL" dirty="0"/>
              <a:t> </a:t>
            </a:r>
          </a:p>
          <a:p>
            <a:r>
              <a:rPr lang="nl-NL" dirty="0"/>
              <a:t>Dimensies van strategieën om doelen te behalen</a:t>
            </a:r>
          </a:p>
          <a:p>
            <a:pPr lvl="1"/>
            <a:r>
              <a:rPr lang="nl-NL" dirty="0"/>
              <a:t>Formeel-informeel</a:t>
            </a:r>
          </a:p>
          <a:p>
            <a:pPr lvl="1"/>
            <a:r>
              <a:rPr lang="nl-NL" dirty="0"/>
              <a:t>Alleen-samen</a:t>
            </a:r>
          </a:p>
          <a:p>
            <a:r>
              <a:rPr lang="nl-NL" dirty="0"/>
              <a:t>Schrijf op (alleen) wat je kan doen (en hoe, formeel / informeel) om hier het optimale resultaat te kunnen halen op het niveau van gedrag (individueel) en support (samen). </a:t>
            </a:r>
          </a:p>
        </p:txBody>
      </p:sp>
      <p:sp>
        <p:nvSpPr>
          <p:cNvPr id="1028" name="Rectangle 70">
            <a:extLst>
              <a:ext uri="{FF2B5EF4-FFF2-40B4-BE49-F238E27FC236}">
                <a16:creationId xmlns:a16="http://schemas.microsoft.com/office/drawing/2014/main" id="{94DBFBD2-23B9-4007-B82F-D0C394407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190" y="0"/>
            <a:ext cx="756681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0FE8F79-C8F7-4184-8F24-C39E1015E4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8" r="22334" b="-1"/>
          <a:stretch/>
        </p:blipFill>
        <p:spPr bwMode="auto">
          <a:xfrm>
            <a:off x="5262368" y="598634"/>
            <a:ext cx="6283602" cy="56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306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C3D2A9-1E9F-41E4-B7BC-7E46371AB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(4) Hoe? Gedrag &amp; support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A757FD-C350-45D6-89B2-1732012BA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Jij als leerprofessional: toepassen op jezelf</a:t>
            </a:r>
          </a:p>
          <a:p>
            <a:r>
              <a:rPr lang="nl-NL" dirty="0"/>
              <a:t>Wat zijn de belemmerende en stimulerende factoren die jou kunnen helpen in het behalen van jouw persoonlijke doelen? </a:t>
            </a:r>
            <a:br>
              <a:rPr lang="nl-NL" dirty="0"/>
            </a:br>
            <a:r>
              <a:rPr lang="nl-NL" dirty="0"/>
              <a:t>Flap 1: Ontwikkeling gedrag en egocentrisch (support)netwerk  </a:t>
            </a:r>
            <a:br>
              <a:rPr lang="nl-NL" dirty="0"/>
            </a:br>
            <a:r>
              <a:rPr lang="nl-NL" dirty="0"/>
              <a:t>Flap 2: Formele en/of informele ontwikkelingsstrategie  </a:t>
            </a:r>
          </a:p>
          <a:p>
            <a:pPr marL="0" indent="0">
              <a:buNone/>
            </a:pPr>
            <a:r>
              <a:rPr lang="nl-NL" dirty="0"/>
              <a:t>Neem zoveel mogelijk verschillende perspectieven en factoren mee. Probeer deze perspectieven aan te vullen met praktijkervaringen binnen en buiten de school. </a:t>
            </a:r>
            <a:br>
              <a:rPr lang="nl-NL" dirty="0"/>
            </a:br>
            <a:r>
              <a:rPr lang="nl-NL" dirty="0"/>
              <a:t>Voel je vrij tijdens het associëren!  </a:t>
            </a:r>
          </a:p>
          <a:p>
            <a:pPr marL="0" indent="0">
              <a:buNone/>
            </a:pPr>
            <a:r>
              <a:rPr lang="nl-NL" dirty="0"/>
              <a:t>2 groepen, 2 </a:t>
            </a:r>
            <a:r>
              <a:rPr lang="nl-NL" dirty="0" err="1"/>
              <a:t>flips</a:t>
            </a:r>
            <a:r>
              <a:rPr lang="nl-NL" dirty="0"/>
              <a:t>, elke groep start bij een van de twee en bouwt verder op de flip van de andere groep</a:t>
            </a:r>
          </a:p>
        </p:txBody>
      </p:sp>
    </p:spTree>
    <p:extLst>
      <p:ext uri="{BB962C8B-B14F-4D97-AF65-F5344CB8AC3E}">
        <p14:creationId xmlns:p14="http://schemas.microsoft.com/office/powerpoint/2010/main" val="3911035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3264DD-079F-4F5D-BD79-712CA222C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777587" cy="1508760"/>
          </a:xfrm>
        </p:spPr>
        <p:txBody>
          <a:bodyPr/>
          <a:lstStyle/>
          <a:p>
            <a:r>
              <a:rPr lang="nl-NL" dirty="0"/>
              <a:t>(5) Supportsysteem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E7F923-6925-416D-A5DF-174527947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Feedback</a:t>
            </a:r>
          </a:p>
          <a:p>
            <a:r>
              <a:rPr lang="nl-NL" dirty="0"/>
              <a:t>Delen met andere mensen</a:t>
            </a:r>
          </a:p>
          <a:p>
            <a:r>
              <a:rPr lang="nl-NL" dirty="0"/>
              <a:t>Koppelen aan specifieke momenten</a:t>
            </a:r>
          </a:p>
          <a:p>
            <a:r>
              <a:rPr lang="nl-NL" dirty="0"/>
              <a:t>Reflectie</a:t>
            </a:r>
          </a:p>
          <a:p>
            <a:r>
              <a:rPr lang="nl-NL" dirty="0"/>
              <a:t>Commitment, motivatie</a:t>
            </a:r>
          </a:p>
          <a:p>
            <a:r>
              <a:rPr lang="nl-NL" dirty="0"/>
              <a:t>Kennis/inzicht/training</a:t>
            </a:r>
          </a:p>
          <a:p>
            <a:r>
              <a:rPr lang="nl-NL" dirty="0"/>
              <a:t>Supportsysteem als ontwikkelinstrument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5C1C20E-97CE-4457-B23A-3746AB7562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6827683"/>
              </p:ext>
            </p:extLst>
          </p:nvPr>
        </p:nvGraphicFramePr>
        <p:xfrm>
          <a:off x="1315616" y="5835026"/>
          <a:ext cx="9051330" cy="1022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hoek 4">
            <a:extLst>
              <a:ext uri="{FF2B5EF4-FFF2-40B4-BE49-F238E27FC236}">
                <a16:creationId xmlns:a16="http://schemas.microsoft.com/office/drawing/2014/main" id="{00C3C3A8-AAFA-48F8-B35B-3E77028DB61F}"/>
              </a:ext>
            </a:extLst>
          </p:cNvPr>
          <p:cNvSpPr/>
          <p:nvPr/>
        </p:nvSpPr>
        <p:spPr>
          <a:xfrm>
            <a:off x="6346695" y="1917712"/>
            <a:ext cx="563381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fontAlgn="ctr"/>
            <a:r>
              <a:rPr lang="nl-NL" dirty="0">
                <a:latin typeface="Calibri" panose="020F0502020204030204" pitchFamily="34" charset="0"/>
              </a:rPr>
              <a:t>Uitwerking voorgaande groep (G1):</a:t>
            </a:r>
          </a:p>
          <a:p>
            <a:pPr marL="514350" indent="-171450" fontAlgn="ctr"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</a:rPr>
              <a:t>Bewuste voorbereiding</a:t>
            </a:r>
          </a:p>
          <a:p>
            <a:pPr marL="514350" indent="-171450" fontAlgn="ctr"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</a:rPr>
              <a:t>Andere mensen bij betrekken</a:t>
            </a:r>
          </a:p>
          <a:p>
            <a:pPr marL="514350" indent="-171450" fontAlgn="ctr"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</a:rPr>
              <a:t>Spelvormen gebruiken</a:t>
            </a:r>
          </a:p>
          <a:p>
            <a:pPr marL="514350" indent="-171450" fontAlgn="ctr"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</a:rPr>
              <a:t>Een beloning bedenken/inzetten voor het behalen van je doel</a:t>
            </a:r>
          </a:p>
          <a:p>
            <a:pPr marL="514350" indent="-171450" fontAlgn="ctr"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</a:rPr>
              <a:t>Een stok achter de deur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</a:rPr>
              <a:t>Juist een geldprijs inzetten op het behalen van je doel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</a:rPr>
              <a:t>Een vaste structuur en iemand aanwezig, zodat je er echt aan gaat werken</a:t>
            </a:r>
          </a:p>
          <a:p>
            <a:pPr marL="514350" indent="-171450" fontAlgn="ctr"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</a:rPr>
              <a:t>Doelen met elkaar delen</a:t>
            </a:r>
          </a:p>
          <a:p>
            <a:pPr marL="514350" indent="-171450" fontAlgn="ctr"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</a:rPr>
              <a:t>Elkaar inspireren ermee</a:t>
            </a:r>
          </a:p>
          <a:p>
            <a:pPr marL="514350" indent="-171450" fontAlgn="ctr">
              <a:buFont typeface="Arial" panose="020B0604020202020204" pitchFamily="34" charset="0"/>
              <a:buChar char="•"/>
            </a:pPr>
            <a:r>
              <a:rPr lang="nl-NL" dirty="0">
                <a:latin typeface="Calibri" panose="020F0502020204030204" pitchFamily="34" charset="0"/>
              </a:rPr>
              <a:t>Met een wekelijkse frequentie</a:t>
            </a:r>
            <a:endParaRPr lang="nl-NL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7F63E3C-1ACC-2844-A042-5DD9A34130ED}"/>
              </a:ext>
            </a:extLst>
          </p:cNvPr>
          <p:cNvSpPr txBox="1"/>
          <p:nvPr/>
        </p:nvSpPr>
        <p:spPr>
          <a:xfrm>
            <a:off x="6094959" y="618848"/>
            <a:ext cx="60970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1" u="none" strike="noStrike" dirty="0">
                <a:solidFill>
                  <a:srgbClr val="000000"/>
                </a:solidFill>
                <a:effectLst/>
                <a:latin typeface="Droid Serif"/>
                <a:hlinkClick r:id="rId7"/>
              </a:rPr>
              <a:t>“</a:t>
            </a:r>
            <a:r>
              <a:rPr lang="nl-NL" b="0" i="1" u="none" strike="noStrike" dirty="0" err="1">
                <a:solidFill>
                  <a:srgbClr val="000000"/>
                </a:solidFill>
                <a:effectLst/>
                <a:latin typeface="Droid Serif"/>
                <a:hlinkClick r:id="rId7"/>
              </a:rPr>
              <a:t>Formal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 or </a:t>
            </a:r>
            <a:r>
              <a:rPr lang="nl-NL" b="0" i="1" dirty="0" err="1">
                <a:solidFill>
                  <a:srgbClr val="000000"/>
                </a:solidFill>
                <a:effectLst/>
                <a:latin typeface="Droid Serif"/>
              </a:rPr>
              <a:t>informal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 </a:t>
            </a:r>
            <a:r>
              <a:rPr lang="nl-NL" b="0" i="1" u="none" strike="noStrike" dirty="0" err="1">
                <a:solidFill>
                  <a:srgbClr val="000000"/>
                </a:solidFill>
                <a:effectLst/>
                <a:latin typeface="Droid Serif"/>
                <a:hlinkClick r:id="rId8"/>
              </a:rPr>
              <a:t>network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 of </a:t>
            </a:r>
            <a:r>
              <a:rPr lang="nl-NL" b="0" i="1" u="none" strike="noStrike" dirty="0" err="1">
                <a:solidFill>
                  <a:srgbClr val="000000"/>
                </a:solidFill>
                <a:effectLst/>
                <a:latin typeface="Droid Serif"/>
                <a:hlinkClick r:id="rId9"/>
              </a:rPr>
              <a:t>goods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, </a:t>
            </a:r>
            <a:r>
              <a:rPr lang="nl-NL" b="0" i="1" u="none" strike="noStrike" dirty="0">
                <a:solidFill>
                  <a:srgbClr val="000000"/>
                </a:solidFill>
                <a:effectLst/>
                <a:latin typeface="Droid Serif"/>
                <a:hlinkClick r:id="rId10"/>
              </a:rPr>
              <a:t>services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, </a:t>
            </a:r>
            <a:r>
              <a:rPr lang="nl-NL" b="0" i="1" u="none" strike="noStrike" dirty="0" err="1">
                <a:solidFill>
                  <a:srgbClr val="000000"/>
                </a:solidFill>
                <a:effectLst/>
                <a:latin typeface="Droid Serif"/>
                <a:hlinkClick r:id="rId11"/>
              </a:rPr>
              <a:t>personnel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, </a:t>
            </a:r>
            <a:r>
              <a:rPr lang="nl-NL" b="0" i="1" dirty="0" err="1">
                <a:solidFill>
                  <a:srgbClr val="000000"/>
                </a:solidFill>
                <a:effectLst/>
                <a:latin typeface="Droid Serif"/>
              </a:rPr>
              <a:t>and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 </a:t>
            </a:r>
            <a:r>
              <a:rPr lang="nl-NL" b="0" i="1" dirty="0" err="1">
                <a:solidFill>
                  <a:srgbClr val="000000"/>
                </a:solidFill>
                <a:effectLst/>
                <a:latin typeface="Droid Serif"/>
              </a:rPr>
              <a:t>organizations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 </a:t>
            </a:r>
            <a:r>
              <a:rPr lang="nl-NL" b="0" i="1" dirty="0" err="1">
                <a:solidFill>
                  <a:srgbClr val="000000"/>
                </a:solidFill>
                <a:effectLst/>
                <a:latin typeface="Droid Serif"/>
              </a:rPr>
              <a:t>that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 </a:t>
            </a:r>
            <a:r>
              <a:rPr lang="nl-NL" b="0" i="1" dirty="0" err="1">
                <a:solidFill>
                  <a:srgbClr val="000000"/>
                </a:solidFill>
                <a:effectLst/>
                <a:latin typeface="Droid Serif"/>
              </a:rPr>
              <a:t>sustains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 </a:t>
            </a:r>
            <a:r>
              <a:rPr lang="nl-NL" b="0" i="1" dirty="0" err="1">
                <a:solidFill>
                  <a:srgbClr val="000000"/>
                </a:solidFill>
                <a:effectLst/>
                <a:latin typeface="Droid Serif"/>
              </a:rPr>
              <a:t>an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 </a:t>
            </a:r>
            <a:r>
              <a:rPr lang="nl-NL" b="0" i="1" u="none" strike="noStrike" dirty="0" err="1">
                <a:solidFill>
                  <a:srgbClr val="000000"/>
                </a:solidFill>
                <a:effectLst/>
                <a:latin typeface="Droid Serif"/>
                <a:hlinkClick r:id="rId12"/>
              </a:rPr>
              <a:t>entity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 in </a:t>
            </a:r>
            <a:r>
              <a:rPr lang="nl-NL" b="0" i="1" dirty="0" err="1">
                <a:solidFill>
                  <a:srgbClr val="000000"/>
                </a:solidFill>
                <a:effectLst/>
                <a:latin typeface="Droid Serif"/>
              </a:rPr>
              <a:t>its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 survival </a:t>
            </a:r>
            <a:r>
              <a:rPr lang="nl-NL" b="0" i="1" dirty="0" err="1">
                <a:solidFill>
                  <a:srgbClr val="000000"/>
                </a:solidFill>
                <a:effectLst/>
                <a:latin typeface="Droid Serif"/>
              </a:rPr>
              <a:t>and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 </a:t>
            </a:r>
            <a:r>
              <a:rPr lang="nl-NL" b="0" i="1" dirty="0" err="1">
                <a:solidFill>
                  <a:srgbClr val="000000"/>
                </a:solidFill>
                <a:effectLst/>
                <a:latin typeface="Droid Serif"/>
              </a:rPr>
              <a:t>growth</a:t>
            </a:r>
            <a:r>
              <a:rPr lang="nl-NL" b="0" i="1" dirty="0">
                <a:solidFill>
                  <a:srgbClr val="000000"/>
                </a:solidFill>
                <a:effectLst/>
                <a:latin typeface="Droid Serif"/>
              </a:rPr>
              <a:t>” </a:t>
            </a:r>
            <a:r>
              <a:rPr lang="nl-NL" sz="1200" b="0" i="0" dirty="0">
                <a:solidFill>
                  <a:srgbClr val="000000"/>
                </a:solidFill>
                <a:effectLst/>
                <a:latin typeface="Droid Serif"/>
              </a:rPr>
              <a:t>(</a:t>
            </a:r>
            <a:r>
              <a:rPr lang="nl-NL" sz="1200" dirty="0">
                <a:hlinkClick r:id="rId13"/>
              </a:rPr>
              <a:t>http://www.businessdictionary.com/definition/support-system.html</a:t>
            </a:r>
            <a:r>
              <a:rPr lang="nl-NL" sz="1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18262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3264DD-079F-4F5D-BD79-712CA222C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(5) Supportsysteem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E7F923-6925-416D-A5DF-174527947C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2 teams</a:t>
            </a:r>
          </a:p>
          <a:p>
            <a:r>
              <a:rPr lang="nl-NL" dirty="0"/>
              <a:t>Ontwerp een werkend supportsysteem, waardoor je bewust bezig blijft met je ontwikkeling</a:t>
            </a:r>
          </a:p>
          <a:p>
            <a:r>
              <a:rPr lang="nl-NL" dirty="0"/>
              <a:t>Welke frequentie, met hoeveel mensen, waar wissel je uit, wat bespreek je, hoe reflecteer je, waar vergaar je hoe feedback, online/offline?</a:t>
            </a:r>
          </a:p>
          <a:p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36B3345-14EB-4519-B3FE-8832285FD3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Feedback</a:t>
            </a:r>
          </a:p>
          <a:p>
            <a:r>
              <a:rPr lang="nl-NL" dirty="0"/>
              <a:t>Delen met andere mensen</a:t>
            </a:r>
          </a:p>
          <a:p>
            <a:r>
              <a:rPr lang="nl-NL" dirty="0"/>
              <a:t>Koppelen aan specifieke momenten</a:t>
            </a:r>
          </a:p>
          <a:p>
            <a:r>
              <a:rPr lang="nl-NL" dirty="0"/>
              <a:t>Reflectie</a:t>
            </a:r>
          </a:p>
          <a:p>
            <a:r>
              <a:rPr lang="nl-NL" dirty="0"/>
              <a:t>Commitment, motivatie</a:t>
            </a:r>
          </a:p>
          <a:p>
            <a:r>
              <a:rPr lang="nl-NL" dirty="0"/>
              <a:t>Kennis/inzicht/training</a:t>
            </a:r>
          </a:p>
          <a:p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8DA68FD-B7B4-4BB8-A092-9B9BCCC87348}"/>
              </a:ext>
            </a:extLst>
          </p:cNvPr>
          <p:cNvSpPr/>
          <p:nvPr/>
        </p:nvSpPr>
        <p:spPr>
          <a:xfrm>
            <a:off x="4174699" y="492960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Eens in de maand G2 (</a:t>
            </a:r>
            <a:r>
              <a:rPr lang="nl-NL" dirty="0" err="1"/>
              <a:t>muv</a:t>
            </a:r>
            <a:r>
              <a:rPr lang="nl-NL" dirty="0"/>
              <a:t> vakantie)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Integreren persoonlijke leven?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Integreren op andere momenten </a:t>
            </a:r>
            <a:r>
              <a:rPr lang="nl-NL" dirty="0" err="1"/>
              <a:t>traineeship</a:t>
            </a:r>
            <a:r>
              <a:rPr lang="nl-NL" dirty="0"/>
              <a:t> / werk (samenwerkingsruimte?)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Input voor trainingen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22 november – Ondernemerschap in het onderwijs (</a:t>
            </a:r>
            <a:r>
              <a:rPr lang="nl-NL" dirty="0" err="1"/>
              <a:t>KPI’s</a:t>
            </a:r>
            <a:r>
              <a:rPr lang="nl-N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6639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cap="none" dirty="0"/>
              <a:t>   (6) Vervolg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947" y="2203939"/>
            <a:ext cx="10958883" cy="4025704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838"/>
            <a:ext cx="1589435" cy="1589435"/>
          </a:xfrm>
          <a:prstGeom prst="rect">
            <a:avLst/>
          </a:prstGeom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8873BA27-7668-4EAD-A912-8B5BD24910CF}"/>
              </a:ext>
            </a:extLst>
          </p:cNvPr>
          <p:cNvSpPr/>
          <p:nvPr/>
        </p:nvSpPr>
        <p:spPr>
          <a:xfrm>
            <a:off x="71919" y="2424128"/>
            <a:ext cx="73739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11 oktober – ochtend </a:t>
            </a:r>
            <a:endParaRPr lang="nl-N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 november - middag</a:t>
            </a:r>
            <a:endParaRPr lang="nl-N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10 januari – middag</a:t>
            </a:r>
            <a:endParaRPr lang="nl-N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14 februari - middag</a:t>
            </a:r>
            <a:endParaRPr lang="nl-N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13 maart - middag</a:t>
            </a:r>
            <a:endParaRPr lang="nl-N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10 april - middag</a:t>
            </a:r>
            <a:endParaRPr lang="nl-N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15 mei - middag</a:t>
            </a:r>
            <a:endParaRPr lang="nl-N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12 juni – middag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nl-NL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nl-NL" dirty="0">
                <a:solidFill>
                  <a:schemeClr val="bg1"/>
                </a:solidFill>
              </a:rPr>
              <a:t>Uitbouwen en verbeteren supportsysteem 1.0 </a:t>
            </a:r>
          </a:p>
          <a:p>
            <a:r>
              <a:rPr lang="nl-NL" dirty="0">
                <a:solidFill>
                  <a:schemeClr val="bg1"/>
                </a:solidFill>
              </a:rPr>
              <a:t>Afspraken voor en voorafgaand aan 8 november</a:t>
            </a:r>
          </a:p>
          <a:p>
            <a:r>
              <a:rPr lang="nl-NL" dirty="0">
                <a:solidFill>
                  <a:schemeClr val="bg1"/>
                </a:solidFill>
              </a:rPr>
              <a:t>Inhoudelijke afspraken</a:t>
            </a:r>
          </a:p>
          <a:p>
            <a:r>
              <a:rPr lang="nl-NL" dirty="0">
                <a:solidFill>
                  <a:schemeClr val="bg1"/>
                </a:solidFill>
              </a:rPr>
              <a:t>PDCA-cyclus? 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(Plan-Do-Check-Act </a:t>
            </a:r>
            <a:r>
              <a:rPr lang="nl-NL">
                <a:solidFill>
                  <a:schemeClr val="bg1"/>
                </a:solidFill>
              </a:rPr>
              <a:t>- </a:t>
            </a:r>
            <a:r>
              <a:rPr lang="nl-NL">
                <a:hlinkClick r:id="rId4"/>
              </a:rPr>
              <a:t>https://blog.astutis.com/how-do-i-use-plan-do-check-act-to-manage-safety-well</a:t>
            </a:r>
            <a:r>
              <a:rPr lang="nl-NL">
                <a:solidFill>
                  <a:schemeClr val="bg1"/>
                </a:solidFill>
              </a:rPr>
              <a:t>)</a:t>
            </a:r>
            <a:endParaRPr lang="nl-NL" dirty="0">
              <a:solidFill>
                <a:schemeClr val="bg1"/>
              </a:solidFill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nl-N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F5FE7380-BA31-4E46-9689-F3CB99E10DD8}"/>
              </a:ext>
            </a:extLst>
          </p:cNvPr>
          <p:cNvSpPr/>
          <p:nvPr/>
        </p:nvSpPr>
        <p:spPr>
          <a:xfrm>
            <a:off x="5570977" y="1439243"/>
            <a:ext cx="59871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2" indent="-228600" fontAlgn="base"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endParaRPr lang="nl-N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239A4B8-1AE2-44B0-87C5-8C8A152E3E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4959" y="1833273"/>
            <a:ext cx="5835950" cy="489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24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4F131D2-B440-43CE-9FA2-4FE490C6F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3657600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3794760"/>
            <a:ext cx="11471565" cy="1739347"/>
          </a:xfrm>
        </p:spPr>
        <p:txBody>
          <a:bodyPr>
            <a:normAutofit/>
          </a:bodyPr>
          <a:lstStyle/>
          <a:p>
            <a:r>
              <a:rPr lang="nl-NL" b="1" cap="none"/>
              <a:t>Einde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566518"/>
            <a:ext cx="9144000" cy="838437"/>
          </a:xfrm>
        </p:spPr>
        <p:txBody>
          <a:bodyPr>
            <a:normAutofit/>
          </a:bodyPr>
          <a:lstStyle/>
          <a:p>
            <a:r>
              <a:rPr lang="nl-NL" dirty="0" err="1"/>
              <a:t>Questio</a:t>
            </a:r>
            <a:r>
              <a:rPr lang="nl-NL" dirty="0"/>
              <a:t> </a:t>
            </a:r>
            <a:r>
              <a:rPr lang="nl-NL" dirty="0" err="1"/>
              <a:t>mihi</a:t>
            </a:r>
            <a:r>
              <a:rPr lang="nl-NL" dirty="0"/>
              <a:t> </a:t>
            </a:r>
            <a:r>
              <a:rPr lang="nl-NL" dirty="0" err="1"/>
              <a:t>factus</a:t>
            </a:r>
            <a:r>
              <a:rPr lang="nl-NL" dirty="0"/>
              <a:t> </a:t>
            </a:r>
            <a:r>
              <a:rPr lang="nl-NL" dirty="0" err="1"/>
              <a:t>sum</a:t>
            </a:r>
            <a:r>
              <a:rPr lang="nl-NL" dirty="0"/>
              <a:t>: </a:t>
            </a:r>
            <a:r>
              <a:rPr lang="nl-NL" i="1" dirty="0"/>
              <a:t>“Ik ben voor mijzelf een vraag geworden” </a:t>
            </a:r>
            <a:br>
              <a:rPr lang="nl-NL" i="1" dirty="0"/>
            </a:br>
            <a:r>
              <a:rPr lang="nl-NL" dirty="0"/>
              <a:t>(Augustinus van Hippo)</a:t>
            </a:r>
            <a:endParaRPr lang="nl-NL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33" b="25835"/>
          <a:stretch/>
        </p:blipFill>
        <p:spPr>
          <a:xfrm>
            <a:off x="20" y="10"/>
            <a:ext cx="7543780" cy="365758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7790F6EB-308E-4D6D-8C9F-787F7FEB40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64" r="-1" b="27851"/>
          <a:stretch/>
        </p:blipFill>
        <p:spPr bwMode="auto">
          <a:xfrm>
            <a:off x="7543800" y="10"/>
            <a:ext cx="4648200" cy="365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913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40B9D52-6D22-4B5C-926A-6E70F825F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Globale planning bijeenkomst 1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3436C56-75C1-4EBA-BAB6-263F8244D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ctr"/>
            <a:r>
              <a:rPr lang="nl-NL" sz="2400" dirty="0"/>
              <a:t>9:00 Welkom: Hoe gaat het? </a:t>
            </a:r>
          </a:p>
          <a:p>
            <a:pPr lvl="0" fontAlgn="ctr"/>
            <a:r>
              <a:rPr lang="nl-NL" sz="2400" dirty="0"/>
              <a:t>9:20 (1) Kernpunten G2</a:t>
            </a:r>
          </a:p>
          <a:p>
            <a:pPr lvl="0" fontAlgn="ctr"/>
            <a:r>
              <a:rPr lang="nl-NL" sz="2400" dirty="0"/>
              <a:t>9:30  (2) Zelfonderzoek </a:t>
            </a:r>
          </a:p>
          <a:p>
            <a:pPr lvl="0" fontAlgn="ctr"/>
            <a:r>
              <a:rPr lang="nl-NL" sz="2400" dirty="0"/>
              <a:t>10:50 (3) Concretiseren doelen</a:t>
            </a:r>
            <a:endParaRPr lang="nl-NL" dirty="0"/>
          </a:p>
          <a:p>
            <a:pPr lvl="0" fontAlgn="ctr"/>
            <a:r>
              <a:rPr lang="nl-NL" sz="2400" dirty="0"/>
              <a:t>11:00 pauze</a:t>
            </a:r>
          </a:p>
          <a:p>
            <a:pPr lvl="0" fontAlgn="ctr"/>
            <a:r>
              <a:rPr lang="nl-NL" sz="2400" dirty="0"/>
              <a:t>11:15 (4) Hoe? Testje &amp; gedrag en support </a:t>
            </a:r>
          </a:p>
          <a:p>
            <a:pPr lvl="0" fontAlgn="ctr"/>
            <a:r>
              <a:rPr lang="nl-NL" sz="2400" dirty="0"/>
              <a:t>12:00 (5) Supportsysteem</a:t>
            </a:r>
          </a:p>
          <a:p>
            <a:pPr lvl="0" fontAlgn="ctr"/>
            <a:r>
              <a:rPr lang="nl-NL" sz="2400" dirty="0"/>
              <a:t>12:45 (6) Vervolg </a:t>
            </a:r>
          </a:p>
          <a:p>
            <a:pPr lvl="0" fontAlgn="ctr"/>
            <a:r>
              <a:rPr lang="nl-NL" sz="2400" dirty="0"/>
              <a:t>13:00 Einde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385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B5242-5D1A-4CA5-AC57-A451E70D2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(1) kernpunten groep 2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F9D7FC7-4EF4-4128-A9DE-06F828B64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Trainers: Tim / Robert-Jan</a:t>
            </a:r>
          </a:p>
          <a:p>
            <a:r>
              <a:rPr lang="nl-NL" dirty="0"/>
              <a:t>Persoonlijke effectiviteit &amp; zelfmanagement</a:t>
            </a:r>
          </a:p>
          <a:p>
            <a:r>
              <a:rPr lang="nl-NL" dirty="0"/>
              <a:t>Eigenaarschap &amp; leiderschap</a:t>
            </a:r>
          </a:p>
          <a:p>
            <a:r>
              <a:rPr lang="nl-NL" dirty="0"/>
              <a:t>Doelen behalen / zoeken naar het juiste midden; hoe doe je dat?</a:t>
            </a:r>
          </a:p>
          <a:p>
            <a:r>
              <a:rPr lang="nl-NL" dirty="0"/>
              <a:t>Topics: (sub)doelen formuleren, werken en denken in ontwikkel- en leerdoelen, (support)netwerk, gedragsverandering, timemanagement, </a:t>
            </a:r>
            <a:r>
              <a:rPr lang="nl-NL" dirty="0" err="1"/>
              <a:t>self-efficacy</a:t>
            </a:r>
            <a:r>
              <a:rPr lang="nl-NL" dirty="0"/>
              <a:t>, potentie, </a:t>
            </a:r>
            <a:r>
              <a:rPr lang="nl-NL" dirty="0" err="1"/>
              <a:t>contextualiteit</a:t>
            </a:r>
            <a:endParaRPr lang="nl-NL" dirty="0"/>
          </a:p>
          <a:p>
            <a:r>
              <a:rPr lang="nl-NL" i="1" dirty="0"/>
              <a:t>Grip op je ontwikkeling en laveren tussen uitersten!</a:t>
            </a:r>
          </a:p>
          <a:p>
            <a:endParaRPr lang="nl-NL" i="1" dirty="0"/>
          </a:p>
          <a:p>
            <a:r>
              <a:rPr lang="nl-NL" i="1" dirty="0" err="1"/>
              <a:t>Pantha</a:t>
            </a:r>
            <a:r>
              <a:rPr lang="nl-NL" i="1" dirty="0"/>
              <a:t> </a:t>
            </a:r>
            <a:r>
              <a:rPr lang="nl-NL" i="1" dirty="0" err="1"/>
              <a:t>Rhei</a:t>
            </a:r>
            <a:r>
              <a:rPr lang="nl-NL" i="1" dirty="0"/>
              <a:t>! </a:t>
            </a:r>
            <a:r>
              <a:rPr lang="nl-NL"/>
              <a:t>(Heraclitus)</a:t>
            </a:r>
            <a:endParaRPr lang="nl-NL" i="1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A7BF129-A574-469E-9BA4-EF5B4C558584}"/>
              </a:ext>
            </a:extLst>
          </p:cNvPr>
          <p:cNvSpPr txBox="1"/>
          <p:nvPr/>
        </p:nvSpPr>
        <p:spPr>
          <a:xfrm>
            <a:off x="7280953" y="284176"/>
            <a:ext cx="4911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Phronesis</a:t>
            </a:r>
            <a:r>
              <a:rPr lang="nl-NL" dirty="0">
                <a:solidFill>
                  <a:schemeClr val="bg1"/>
                </a:solidFill>
              </a:rPr>
              <a:t>: zoeken naar het “juiste midden” tussen “te kort schieten” en “exces”?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547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25E00-15BD-4652-8A0A-F84369975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7" y="284176"/>
            <a:ext cx="3670874" cy="1508760"/>
          </a:xfrm>
        </p:spPr>
        <p:txBody>
          <a:bodyPr>
            <a:normAutofit/>
          </a:bodyPr>
          <a:lstStyle/>
          <a:p>
            <a:r>
              <a:rPr lang="nl-NL" sz="3700"/>
              <a:t>(2) zelfonderzoek</a:t>
            </a:r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6064B068-94C7-47A4-AC5F-58C28136D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277" y="2011680"/>
            <a:ext cx="3676678" cy="4206240"/>
          </a:xfrm>
        </p:spPr>
        <p:txBody>
          <a:bodyPr>
            <a:normAutofit/>
          </a:bodyPr>
          <a:lstStyle/>
          <a:p>
            <a:r>
              <a:rPr lang="en-US" sz="1900"/>
              <a:t>1. </a:t>
            </a:r>
            <a:r>
              <a:rPr lang="en-US" sz="1900" err="1"/>
              <a:t>Kies</a:t>
            </a:r>
            <a:r>
              <a:rPr lang="en-US" sz="1900"/>
              <a:t> </a:t>
            </a:r>
            <a:r>
              <a:rPr lang="en-US" sz="1900" err="1"/>
              <a:t>één</a:t>
            </a:r>
            <a:r>
              <a:rPr lang="en-US" sz="1900"/>
              <a:t> </a:t>
            </a:r>
            <a:r>
              <a:rPr lang="en-US" sz="1900" err="1"/>
              <a:t>maatschappelijke</a:t>
            </a:r>
            <a:r>
              <a:rPr lang="en-US" sz="1900"/>
              <a:t> en </a:t>
            </a:r>
            <a:r>
              <a:rPr lang="en-US" sz="1900" err="1"/>
              <a:t>één</a:t>
            </a:r>
            <a:r>
              <a:rPr lang="en-US" sz="1900"/>
              <a:t> </a:t>
            </a:r>
            <a:r>
              <a:rPr lang="en-US" sz="1900" err="1"/>
              <a:t>onderwijstrend</a:t>
            </a:r>
            <a:r>
              <a:rPr lang="en-US" sz="1900"/>
              <a:t>. (5min) </a:t>
            </a:r>
          </a:p>
          <a:p>
            <a:r>
              <a:rPr lang="en-US" sz="1900"/>
              <a:t>2. </a:t>
            </a:r>
            <a:r>
              <a:rPr lang="en-US" sz="1900" err="1"/>
              <a:t>Omschrijf</a:t>
            </a:r>
            <a:r>
              <a:rPr lang="en-US" sz="1900"/>
              <a:t> wat </a:t>
            </a:r>
            <a:r>
              <a:rPr lang="en-US" sz="1900" err="1"/>
              <a:t>deze</a:t>
            </a:r>
            <a:r>
              <a:rPr lang="en-US" sz="1900"/>
              <a:t> trends </a:t>
            </a:r>
            <a:r>
              <a:rPr lang="en-US" sz="1900" err="1"/>
              <a:t>voor</a:t>
            </a:r>
            <a:r>
              <a:rPr lang="en-US" sz="1900"/>
              <a:t> </a:t>
            </a:r>
            <a:r>
              <a:rPr lang="en-US" sz="1900" err="1"/>
              <a:t>jou</a:t>
            </a:r>
            <a:r>
              <a:rPr lang="en-US" sz="1900"/>
              <a:t> </a:t>
            </a:r>
            <a:r>
              <a:rPr lang="en-US" sz="1900" err="1"/>
              <a:t>betekenen</a:t>
            </a:r>
            <a:r>
              <a:rPr lang="en-US" sz="1900"/>
              <a:t>. (5min)</a:t>
            </a:r>
          </a:p>
          <a:p>
            <a:r>
              <a:rPr lang="en-US" sz="1900"/>
              <a:t>3. </a:t>
            </a:r>
            <a:r>
              <a:rPr lang="en-US" sz="1900" err="1"/>
              <a:t>Deel</a:t>
            </a:r>
            <a:r>
              <a:rPr lang="en-US" sz="1900"/>
              <a:t> de </a:t>
            </a:r>
            <a:r>
              <a:rPr lang="en-US" sz="1900" err="1"/>
              <a:t>overeenkomsten</a:t>
            </a:r>
            <a:r>
              <a:rPr lang="en-US" sz="1900"/>
              <a:t> en </a:t>
            </a:r>
            <a:r>
              <a:rPr lang="en-US" sz="1900" err="1"/>
              <a:t>verschillen</a:t>
            </a:r>
            <a:r>
              <a:rPr lang="en-US" sz="1900"/>
              <a:t> in </a:t>
            </a:r>
            <a:r>
              <a:rPr lang="en-US" sz="1900" err="1"/>
              <a:t>groepjes</a:t>
            </a:r>
            <a:r>
              <a:rPr lang="en-US" sz="1900"/>
              <a:t> van </a:t>
            </a:r>
            <a:r>
              <a:rPr lang="en-US" sz="1900" err="1"/>
              <a:t>vier</a:t>
            </a:r>
            <a:r>
              <a:rPr lang="en-US" sz="1900"/>
              <a:t> en </a:t>
            </a:r>
            <a:r>
              <a:rPr lang="en-US" sz="1900" err="1"/>
              <a:t>verhelder</a:t>
            </a:r>
            <a:r>
              <a:rPr lang="en-US" sz="1900"/>
              <a:t> </a:t>
            </a:r>
            <a:r>
              <a:rPr lang="en-US" sz="1900" err="1"/>
              <a:t>vervolgens</a:t>
            </a:r>
            <a:r>
              <a:rPr lang="en-US" sz="1900"/>
              <a:t> de </a:t>
            </a:r>
            <a:r>
              <a:rPr lang="en-US" sz="1900" err="1"/>
              <a:t>betekenis</a:t>
            </a:r>
            <a:r>
              <a:rPr lang="en-US" sz="1900"/>
              <a:t> van de trends (10 min)</a:t>
            </a:r>
          </a:p>
          <a:p>
            <a:r>
              <a:rPr lang="en-US" sz="1900"/>
              <a:t>5. </a:t>
            </a:r>
            <a:r>
              <a:rPr lang="en-US" sz="1900" err="1"/>
              <a:t>Spelkaart</a:t>
            </a:r>
            <a:r>
              <a:rPr lang="en-US" sz="1900"/>
              <a:t> 1 (20 min)</a:t>
            </a:r>
          </a:p>
          <a:p>
            <a:r>
              <a:rPr lang="en-US" sz="1900"/>
              <a:t>6. </a:t>
            </a:r>
            <a:r>
              <a:rPr lang="en-US" sz="1900" err="1"/>
              <a:t>Spelkaart</a:t>
            </a:r>
            <a:r>
              <a:rPr lang="en-US" sz="1900"/>
              <a:t> 2 (20 min)</a:t>
            </a:r>
          </a:p>
          <a:p>
            <a:r>
              <a:rPr lang="en-US" sz="1900"/>
              <a:t>7. </a:t>
            </a:r>
            <a:r>
              <a:rPr lang="en-US" sz="1900" err="1"/>
              <a:t>Presenteren</a:t>
            </a:r>
            <a:r>
              <a:rPr lang="en-US" sz="1900"/>
              <a:t> </a:t>
            </a:r>
            <a:r>
              <a:rPr lang="en-US" sz="1900" err="1"/>
              <a:t>aan</a:t>
            </a:r>
            <a:r>
              <a:rPr lang="en-US" sz="1900"/>
              <a:t> </a:t>
            </a:r>
            <a:r>
              <a:rPr lang="en-US" sz="1900" err="1"/>
              <a:t>elkaar</a:t>
            </a:r>
            <a:r>
              <a:rPr lang="en-US" sz="1900"/>
              <a:t> (20 min)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4DBFBD2-23B9-4007-B82F-D0C394407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190" y="0"/>
            <a:ext cx="756681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BF3B4B3-59FE-463D-8317-BA20D5AC9D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68" r="-2" b="24449"/>
          <a:stretch/>
        </p:blipFill>
        <p:spPr bwMode="auto">
          <a:xfrm>
            <a:off x="5262368" y="598634"/>
            <a:ext cx="6283602" cy="56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58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F9F5EB8-AB42-47FD-8F4A-176C0A4B1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2059012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4E59D7C1-6E25-48C3-B420-ED45FFDB7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7262" y="0"/>
            <a:ext cx="6064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6374EBE0-04D0-42B1-93D5-4FC7C9EBA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691" y="2054942"/>
            <a:ext cx="6072309" cy="1828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044762-FE87-40A1-A93C-AF6121012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7366" y="2194560"/>
            <a:ext cx="5971545" cy="17393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 spc="150" dirty="0">
                <a:solidFill>
                  <a:schemeClr val="tx2"/>
                </a:solidFill>
              </a:rPr>
              <a:t>2. </a:t>
            </a:r>
            <a:r>
              <a:rPr lang="en-US" sz="6000" spc="150" dirty="0" err="1">
                <a:solidFill>
                  <a:schemeClr val="tx2"/>
                </a:solidFill>
              </a:rPr>
              <a:t>zelfonderzoek</a:t>
            </a:r>
            <a:endParaRPr lang="en-US" sz="6000" spc="150" dirty="0">
              <a:solidFill>
                <a:schemeClr val="tx2"/>
              </a:solidFill>
            </a:endParaRP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E1EAEB6D-60FF-455D-B8CC-2AC963CE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549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46FF137F-E244-4B43-8CA1-8D1904926C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75" y="764603"/>
            <a:ext cx="4851141" cy="528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69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25E00-15BD-4652-8A0A-F84369975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/>
          <a:lstStyle/>
          <a:p>
            <a:r>
              <a:rPr lang="nl-NL" dirty="0"/>
              <a:t>(2) zelfonderzoek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50DF02-AC11-4FB8-A6AA-AB01E4FEB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45244"/>
            <a:ext cx="6698751" cy="4635700"/>
          </a:xfrm>
        </p:spPr>
        <p:txBody>
          <a:bodyPr>
            <a:normAutofit/>
          </a:bodyPr>
          <a:lstStyle/>
          <a:p>
            <a:r>
              <a:rPr lang="nl-NL" dirty="0"/>
              <a:t>Weet je nog wat je hebt opgeschreven tijdens het weekend?</a:t>
            </a:r>
          </a:p>
          <a:p>
            <a:r>
              <a:rPr lang="nl-NL" dirty="0"/>
              <a:t>Wat wil je uit dit jaar halen? Wat wil je dit jaar ontwikkelen? </a:t>
            </a:r>
          </a:p>
          <a:p>
            <a:pPr lvl="1"/>
            <a:r>
              <a:rPr lang="nl-NL" dirty="0"/>
              <a:t>Vertrek vanuit datgene wat jou gelukkig maakt</a:t>
            </a:r>
          </a:p>
          <a:p>
            <a:pPr lvl="1"/>
            <a:r>
              <a:rPr lang="nl-NL" dirty="0"/>
              <a:t>Gebruik de maatschappelijke en onderwijstrends louter ter inspiratie!</a:t>
            </a:r>
          </a:p>
          <a:p>
            <a:pPr marL="228600" lvl="1" indent="0">
              <a:buNone/>
            </a:pPr>
            <a:br>
              <a:rPr lang="nl-NL" dirty="0"/>
            </a:br>
            <a:r>
              <a:rPr lang="nl-NL" dirty="0"/>
              <a:t>I. Waar word je gelukkig van (als docent…)? (Einddoel)</a:t>
            </a:r>
          </a:p>
          <a:p>
            <a:pPr marL="228600" lvl="1" indent="0">
              <a:buNone/>
            </a:pPr>
            <a:r>
              <a:rPr lang="nl-NL" dirty="0"/>
              <a:t>II. Welke stappen heb je reeds gezet om dit te bereiken?  (Verleden) </a:t>
            </a:r>
          </a:p>
          <a:p>
            <a:pPr marL="228600" lvl="1" indent="0">
              <a:buNone/>
            </a:pPr>
            <a:r>
              <a:rPr lang="nl-NL" dirty="0"/>
              <a:t>III. Waar sta je nu? (Heden)</a:t>
            </a:r>
          </a:p>
          <a:p>
            <a:pPr marL="228600" lvl="1" indent="0">
              <a:buNone/>
            </a:pPr>
            <a:r>
              <a:rPr lang="nl-NL" dirty="0"/>
              <a:t>IV. Welke stappen ga/kun je zetten? Max. 3-5 stappen </a:t>
            </a:r>
          </a:p>
          <a:p>
            <a:endParaRPr lang="nl-NL" dirty="0"/>
          </a:p>
        </p:txBody>
      </p:sp>
      <p:sp>
        <p:nvSpPr>
          <p:cNvPr id="4" name="Gelijkbenige driehoek 3">
            <a:extLst>
              <a:ext uri="{FF2B5EF4-FFF2-40B4-BE49-F238E27FC236}">
                <a16:creationId xmlns:a16="http://schemas.microsoft.com/office/drawing/2014/main" id="{7A94A888-3FFC-4F52-BA9D-2E6C671A9C3D}"/>
              </a:ext>
            </a:extLst>
          </p:cNvPr>
          <p:cNvSpPr/>
          <p:nvPr/>
        </p:nvSpPr>
        <p:spPr>
          <a:xfrm>
            <a:off x="7603377" y="2995173"/>
            <a:ext cx="3462392" cy="293584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C17BAD2-50A7-497C-97FB-FD75D9F724BE}"/>
              </a:ext>
            </a:extLst>
          </p:cNvPr>
          <p:cNvSpPr txBox="1"/>
          <p:nvPr/>
        </p:nvSpPr>
        <p:spPr>
          <a:xfrm>
            <a:off x="8478034" y="2625841"/>
            <a:ext cx="3462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Persoonlijk geluk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5A25FE0-ACDF-44BD-BCEE-D0884049AB9F}"/>
              </a:ext>
            </a:extLst>
          </p:cNvPr>
          <p:cNvSpPr txBox="1"/>
          <p:nvPr/>
        </p:nvSpPr>
        <p:spPr>
          <a:xfrm>
            <a:off x="6170987" y="5746348"/>
            <a:ext cx="2198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Maatschappij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E9725F3-5593-4EBE-8431-F04527DCBF54}"/>
              </a:ext>
            </a:extLst>
          </p:cNvPr>
          <p:cNvSpPr txBox="1"/>
          <p:nvPr/>
        </p:nvSpPr>
        <p:spPr>
          <a:xfrm>
            <a:off x="11065769" y="5746348"/>
            <a:ext cx="161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School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7C94566-A59C-48C1-8FD6-B8FF429E7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034" y="180753"/>
            <a:ext cx="3713966" cy="161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7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7C12C-9DD3-4565-A189-6C63D42D1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(3) Concretiseren 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C2F8D6-E6BC-427F-85CC-97935688F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515" y="2063523"/>
            <a:ext cx="7373420" cy="31352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2000" dirty="0"/>
              <a:t>Van stappen naar (sub)doelen (probeer niet verder dan één jaar vooruit te kijken)</a:t>
            </a:r>
          </a:p>
          <a:p>
            <a:r>
              <a:rPr lang="nl-NL" sz="2000" dirty="0"/>
              <a:t>Waaraan kan je eind van het jaar zien dat de subdoelen bereikt zijn? </a:t>
            </a:r>
          </a:p>
          <a:p>
            <a:r>
              <a:rPr lang="nl-NL" sz="2000" dirty="0"/>
              <a:t>Kan je deze subdoelen opknippen in kleinere stappen (bv. per week, maand, kwartaal)?</a:t>
            </a:r>
          </a:p>
          <a:p>
            <a:r>
              <a:rPr lang="nl-NL" sz="2000" dirty="0"/>
              <a:t>Kan je het vertalen naar specifiek gedrag? </a:t>
            </a:r>
          </a:p>
          <a:p>
            <a:r>
              <a:rPr lang="nl-NL" sz="2000" dirty="0"/>
              <a:t>Kan je het koppelen aan verschillende omstandigheden (contexten)? </a:t>
            </a:r>
          </a:p>
          <a:p>
            <a:r>
              <a:rPr lang="nl-NL" sz="2000" dirty="0"/>
              <a:t>Heb je je doel geformuleerd in positieve zin (wat je WEL wil / gaat doen)?</a:t>
            </a:r>
          </a:p>
          <a:p>
            <a:r>
              <a:rPr lang="nl-NL" sz="2000" dirty="0"/>
              <a:t>Hoe zorg je voor het “juiste midden” tussen “te kort schieten” en “exces”? (Toekomst)</a:t>
            </a:r>
          </a:p>
          <a:p>
            <a:r>
              <a:rPr lang="nl-NL" sz="2000" dirty="0"/>
              <a:t>(SMART: Specifiek, Meetbaar, Acceptabel, Realistisch, Tijdgebonden)</a:t>
            </a:r>
          </a:p>
          <a:p>
            <a:endParaRPr lang="nl-NL" sz="2000" dirty="0"/>
          </a:p>
          <a:p>
            <a:endParaRPr lang="nl-NL" sz="20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A17BE18-1CD2-499B-AAAF-382E2DBF26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009769"/>
              </p:ext>
            </p:extLst>
          </p:nvPr>
        </p:nvGraphicFramePr>
        <p:xfrm>
          <a:off x="845746" y="5298303"/>
          <a:ext cx="10255829" cy="1444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650D6F10-ECB0-4401-A7BB-D2693CB77DFF}"/>
              </a:ext>
            </a:extLst>
          </p:cNvPr>
          <p:cNvSpPr txBox="1"/>
          <p:nvPr/>
        </p:nvSpPr>
        <p:spPr>
          <a:xfrm>
            <a:off x="7804935" y="548055"/>
            <a:ext cx="45103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Self-efficacy</a:t>
            </a:r>
            <a:r>
              <a:rPr lang="nl-NL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‘het vertrouwen dat mensen hebben in hun eigen vermogen om </a:t>
            </a:r>
            <a:r>
              <a:rPr lang="nl-NL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specifiek gedrag </a:t>
            </a:r>
            <a:r>
              <a:rPr lang="nl-NL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nl-NL" sz="1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verschillende omstandigheden </a:t>
            </a:r>
            <a:r>
              <a:rPr lang="nl-NL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 te voeren</a:t>
            </a:r>
            <a:r>
              <a:rPr lang="nl-NL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(</a:t>
            </a:r>
            <a:r>
              <a:rPr lang="nl-NL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Bandurra</a:t>
            </a:r>
            <a:r>
              <a:rPr lang="nl-NL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1886)</a:t>
            </a:r>
          </a:p>
          <a:p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D28667D5-0245-4185-BFCF-DF1463773E84}"/>
              </a:ext>
            </a:extLst>
          </p:cNvPr>
          <p:cNvSpPr/>
          <p:nvPr/>
        </p:nvSpPr>
        <p:spPr>
          <a:xfrm>
            <a:off x="7804935" y="2063523"/>
            <a:ext cx="408568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chemeClr val="accent1"/>
                </a:solidFill>
              </a:rPr>
              <a:t>In hoeverre sluiten deze subdoelen aan bij jouw einddoel: dat wat jou een gelukkige leraar maakt </a:t>
            </a:r>
            <a:r>
              <a:rPr lang="nl-NL" sz="2800" dirty="0">
                <a:solidFill>
                  <a:schemeClr val="accent1"/>
                </a:solidFill>
                <a:sym typeface="Wingdings" panose="05000000000000000000" pitchFamily="2" charset="2"/>
              </a:rPr>
              <a:t>?!</a:t>
            </a:r>
            <a:endParaRPr lang="nl-NL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92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3EC245-C9B2-41DB-AC99-41DB7FC148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006CB6-41D0-433B-A9A4-C3C0695FD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0358" y="0"/>
            <a:ext cx="465164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B085380-27CE-4E71-AA77-81E6A0399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0358" y="2224216"/>
            <a:ext cx="4651642" cy="1738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850EB8-68C7-4ED9-AFCE-34905D2DA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3070" y="2338928"/>
            <a:ext cx="4134677" cy="1508760"/>
          </a:xfrm>
        </p:spPr>
        <p:txBody>
          <a:bodyPr>
            <a:normAutofit/>
          </a:bodyPr>
          <a:lstStyle/>
          <a:p>
            <a:r>
              <a:rPr lang="nl-NL" sz="3400" dirty="0">
                <a:solidFill>
                  <a:schemeClr val="tx2"/>
                </a:solidFill>
              </a:rPr>
              <a:t>(3) Concretiseren doelen: uitwisseling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1B4828A-732B-4485-A33B-C58C3B8050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705754"/>
              </p:ext>
            </p:extLst>
          </p:nvPr>
        </p:nvGraphicFramePr>
        <p:xfrm>
          <a:off x="965199" y="927809"/>
          <a:ext cx="5606327" cy="5011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5935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9858E53-5FA0-4F1E-8450-C6B2B1BF5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PAUZE (15 MIN)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E6FAC6EA-4869-4011-9EF0-3507E45EC0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4983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Banded">
  <a:themeElements>
    <a:clrScheme name="TIO huisstijl">
      <a:dk1>
        <a:srgbClr val="2C2C2C"/>
      </a:dk1>
      <a:lt1>
        <a:srgbClr val="FFDC00"/>
      </a:lt1>
      <a:dk2>
        <a:srgbClr val="FFFFFF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TIO huisstijl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858</Words>
  <Application>Microsoft Office PowerPoint</Application>
  <PresentationFormat>Breedbeeld</PresentationFormat>
  <Paragraphs>133</Paragraphs>
  <Slides>15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2" baseType="lpstr">
      <vt:lpstr>Arial</vt:lpstr>
      <vt:lpstr>Calibri</vt:lpstr>
      <vt:lpstr>Droid Serif</vt:lpstr>
      <vt:lpstr>Montserrat</vt:lpstr>
      <vt:lpstr>Symbol</vt:lpstr>
      <vt:lpstr>Wingdings</vt:lpstr>
      <vt:lpstr>Banded</vt:lpstr>
      <vt:lpstr>Trainees in  onderwijs </vt:lpstr>
      <vt:lpstr>Globale planning bijeenkomst 1</vt:lpstr>
      <vt:lpstr>(1) kernpunten groep 2</vt:lpstr>
      <vt:lpstr>(2) zelfonderzoek</vt:lpstr>
      <vt:lpstr>2. zelfonderzoek</vt:lpstr>
      <vt:lpstr>(2) zelfonderzoek</vt:lpstr>
      <vt:lpstr>(3) Concretiseren doelen</vt:lpstr>
      <vt:lpstr>(3) Concretiseren doelen: uitwisseling</vt:lpstr>
      <vt:lpstr>PAUZE (15 MIN)</vt:lpstr>
      <vt:lpstr>(4) Hoe? Test</vt:lpstr>
      <vt:lpstr>(4) Hoe? Gedrag &amp; support </vt:lpstr>
      <vt:lpstr>(5) Supportsysteem </vt:lpstr>
      <vt:lpstr>(5) Supportsysteem</vt:lpstr>
      <vt:lpstr>   (6) Vervolg</vt:lpstr>
      <vt:lpstr>Einde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Trainees in  onderwijs </dc:title>
  <dc:creator>Robert-Jan Gruijthuijzen</dc:creator>
  <cp:lastModifiedBy>Robert-Jan Gruijthuijzen</cp:lastModifiedBy>
  <cp:revision>4</cp:revision>
  <dcterms:created xsi:type="dcterms:W3CDTF">2019-10-10T15:25:28Z</dcterms:created>
  <dcterms:modified xsi:type="dcterms:W3CDTF">2019-10-10T16:31:32Z</dcterms:modified>
</cp:coreProperties>
</file>