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gruijthuijzen/ncfp1hdulq91dalx" TargetMode="External"/><Relationship Id="rId2" Type="http://schemas.openxmlformats.org/officeDocument/2006/relationships/hyperlink" Target="https://padlet.com/gruijthuijzen/ddc545w6l0gh6bul" TargetMode="External"/><Relationship Id="rId1" Type="http://schemas.openxmlformats.org/officeDocument/2006/relationships/hyperlink" Target="https://padlet.com/gruijthuijzen/98820fnc3yi898u1" TargetMode="External"/><Relationship Id="rId5" Type="http://schemas.openxmlformats.org/officeDocument/2006/relationships/hyperlink" Target="https://padlet.com/gruijthuijzen/yw84azgamtn48jf" TargetMode="External"/><Relationship Id="rId4" Type="http://schemas.openxmlformats.org/officeDocument/2006/relationships/hyperlink" Target="https://padlet.com/gruijthuijzen/s41cnitq1vyxn3x0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gruijthuijzen/ncfp1hdulq91dalx" TargetMode="External"/><Relationship Id="rId2" Type="http://schemas.openxmlformats.org/officeDocument/2006/relationships/hyperlink" Target="https://padlet.com/gruijthuijzen/ddc545w6l0gh6bul" TargetMode="External"/><Relationship Id="rId1" Type="http://schemas.openxmlformats.org/officeDocument/2006/relationships/hyperlink" Target="https://padlet.com/gruijthuijzen/98820fnc3yi898u1" TargetMode="External"/><Relationship Id="rId5" Type="http://schemas.openxmlformats.org/officeDocument/2006/relationships/hyperlink" Target="https://padlet.com/gruijthuijzen/yw84azgamtn48jf" TargetMode="External"/><Relationship Id="rId4" Type="http://schemas.openxmlformats.org/officeDocument/2006/relationships/hyperlink" Target="https://padlet.com/gruijthuijzen/s41cnitq1vyxn3x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15ED8-FAA1-486A-B69E-85EDDC0C8B9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D4FB6C-EDEE-473C-9AEC-60B371EC569A}">
      <dgm:prSet/>
      <dgm:spPr/>
      <dgm:t>
        <a:bodyPr/>
        <a:lstStyle/>
        <a:p>
          <a:r>
            <a:rPr lang="nl-NL"/>
            <a:t>Padlet 1: </a:t>
          </a:r>
          <a:r>
            <a:rPr lang="nl-NL">
              <a:hlinkClick xmlns:r="http://schemas.openxmlformats.org/officeDocument/2006/relationships" r:id="rId1"/>
            </a:rPr>
            <a:t>https://padlet.com/gruijthuijzen/98820fnc3yi898u1</a:t>
          </a:r>
          <a:endParaRPr lang="en-US"/>
        </a:p>
      </dgm:t>
    </dgm:pt>
    <dgm:pt modelId="{D1934DE5-A815-4F45-AAD7-3547642DB756}" type="parTrans" cxnId="{97EDFBAC-F2A4-4E00-AE46-99299D28E957}">
      <dgm:prSet/>
      <dgm:spPr/>
      <dgm:t>
        <a:bodyPr/>
        <a:lstStyle/>
        <a:p>
          <a:endParaRPr lang="en-US"/>
        </a:p>
      </dgm:t>
    </dgm:pt>
    <dgm:pt modelId="{C32263B6-3ACA-406D-A1B2-6410F086B2D5}" type="sibTrans" cxnId="{97EDFBAC-F2A4-4E00-AE46-99299D28E957}">
      <dgm:prSet/>
      <dgm:spPr/>
      <dgm:t>
        <a:bodyPr/>
        <a:lstStyle/>
        <a:p>
          <a:endParaRPr lang="en-US"/>
        </a:p>
      </dgm:t>
    </dgm:pt>
    <dgm:pt modelId="{4558863A-8A29-4565-8902-92271625DB78}">
      <dgm:prSet/>
      <dgm:spPr/>
      <dgm:t>
        <a:bodyPr/>
        <a:lstStyle/>
        <a:p>
          <a:r>
            <a:rPr lang="nl-NL"/>
            <a:t>Padlet 2: </a:t>
          </a:r>
          <a:r>
            <a:rPr lang="nl-NL">
              <a:hlinkClick xmlns:r="http://schemas.openxmlformats.org/officeDocument/2006/relationships" r:id="rId2"/>
            </a:rPr>
            <a:t>https://padlet.com/gruijthuijzen/ddc545w6l0gh6bul</a:t>
          </a:r>
          <a:endParaRPr lang="en-US"/>
        </a:p>
      </dgm:t>
    </dgm:pt>
    <dgm:pt modelId="{7EC46C2E-3955-4A29-A0ED-CB1E723A0F26}" type="parTrans" cxnId="{EAF50FC7-5197-494F-B7AF-0E0F246731FD}">
      <dgm:prSet/>
      <dgm:spPr/>
      <dgm:t>
        <a:bodyPr/>
        <a:lstStyle/>
        <a:p>
          <a:endParaRPr lang="en-US"/>
        </a:p>
      </dgm:t>
    </dgm:pt>
    <dgm:pt modelId="{7EA951BA-33D1-4B10-8F00-FEF8D508F3D2}" type="sibTrans" cxnId="{EAF50FC7-5197-494F-B7AF-0E0F246731FD}">
      <dgm:prSet/>
      <dgm:spPr/>
      <dgm:t>
        <a:bodyPr/>
        <a:lstStyle/>
        <a:p>
          <a:endParaRPr lang="en-US"/>
        </a:p>
      </dgm:t>
    </dgm:pt>
    <dgm:pt modelId="{9FFFE33A-638D-4BB7-846C-9A913DBBBB01}">
      <dgm:prSet/>
      <dgm:spPr/>
      <dgm:t>
        <a:bodyPr/>
        <a:lstStyle/>
        <a:p>
          <a:r>
            <a:rPr lang="nl-NL"/>
            <a:t>Padlet 3: </a:t>
          </a:r>
          <a:r>
            <a:rPr lang="nl-NL">
              <a:hlinkClick xmlns:r="http://schemas.openxmlformats.org/officeDocument/2006/relationships" r:id="rId3"/>
            </a:rPr>
            <a:t>https://padlet.com/gruijthuijzen/ncfp1hdulq91dalx</a:t>
          </a:r>
          <a:endParaRPr lang="en-US"/>
        </a:p>
      </dgm:t>
    </dgm:pt>
    <dgm:pt modelId="{02EDD172-EA09-46A3-AEB4-59352D5A8F38}" type="parTrans" cxnId="{F773DB2B-39F0-4A1C-91D1-DE27AACA60AC}">
      <dgm:prSet/>
      <dgm:spPr/>
      <dgm:t>
        <a:bodyPr/>
        <a:lstStyle/>
        <a:p>
          <a:endParaRPr lang="en-US"/>
        </a:p>
      </dgm:t>
    </dgm:pt>
    <dgm:pt modelId="{AFD54843-77B7-4BBB-B4D2-F1EEF822CD1F}" type="sibTrans" cxnId="{F773DB2B-39F0-4A1C-91D1-DE27AACA60AC}">
      <dgm:prSet/>
      <dgm:spPr/>
      <dgm:t>
        <a:bodyPr/>
        <a:lstStyle/>
        <a:p>
          <a:endParaRPr lang="en-US"/>
        </a:p>
      </dgm:t>
    </dgm:pt>
    <dgm:pt modelId="{80CB3E6C-C8B2-4162-96ED-0127316114D9}">
      <dgm:prSet/>
      <dgm:spPr/>
      <dgm:t>
        <a:bodyPr/>
        <a:lstStyle/>
        <a:p>
          <a:r>
            <a:rPr lang="nl-NL"/>
            <a:t>Padlet 4: </a:t>
          </a:r>
          <a:r>
            <a:rPr lang="nl-NL">
              <a:hlinkClick xmlns:r="http://schemas.openxmlformats.org/officeDocument/2006/relationships" r:id="rId4"/>
            </a:rPr>
            <a:t>https://padlet.com/gruijthuijzen/s41cnitq1vyxn3x0</a:t>
          </a:r>
          <a:endParaRPr lang="en-US"/>
        </a:p>
      </dgm:t>
    </dgm:pt>
    <dgm:pt modelId="{444C6B40-7440-49F2-A44A-B3D02FCB46B9}" type="parTrans" cxnId="{966B8238-17CF-4D56-958B-34B6EAF62C95}">
      <dgm:prSet/>
      <dgm:spPr/>
      <dgm:t>
        <a:bodyPr/>
        <a:lstStyle/>
        <a:p>
          <a:endParaRPr lang="en-US"/>
        </a:p>
      </dgm:t>
    </dgm:pt>
    <dgm:pt modelId="{4EFD28B0-AD6F-4A07-8679-5A179194D435}" type="sibTrans" cxnId="{966B8238-17CF-4D56-958B-34B6EAF62C95}">
      <dgm:prSet/>
      <dgm:spPr/>
      <dgm:t>
        <a:bodyPr/>
        <a:lstStyle/>
        <a:p>
          <a:endParaRPr lang="en-US"/>
        </a:p>
      </dgm:t>
    </dgm:pt>
    <dgm:pt modelId="{9227A849-A7BB-4ABC-9B89-B69E7453E9F3}">
      <dgm:prSet/>
      <dgm:spPr/>
      <dgm:t>
        <a:bodyPr/>
        <a:lstStyle/>
        <a:p>
          <a:r>
            <a:rPr lang="nl-NL" dirty="0" err="1"/>
            <a:t>Padlet</a:t>
          </a:r>
          <a:r>
            <a:rPr lang="nl-NL" dirty="0"/>
            <a:t> 5: </a:t>
          </a:r>
          <a:r>
            <a:rPr lang="nl-NL" dirty="0">
              <a:hlinkClick xmlns:r="http://schemas.openxmlformats.org/officeDocument/2006/relationships" r:id="rId5"/>
            </a:rPr>
            <a:t>https://padlet.com/gruijthuijzen/yw84azgamtn48jf</a:t>
          </a:r>
          <a:endParaRPr lang="en-US" dirty="0"/>
        </a:p>
      </dgm:t>
    </dgm:pt>
    <dgm:pt modelId="{23615833-02C5-4930-BB3F-46643D74C5DC}" type="parTrans" cxnId="{808495D1-9FFF-4386-973D-450907E066E4}">
      <dgm:prSet/>
      <dgm:spPr/>
      <dgm:t>
        <a:bodyPr/>
        <a:lstStyle/>
        <a:p>
          <a:endParaRPr lang="en-US"/>
        </a:p>
      </dgm:t>
    </dgm:pt>
    <dgm:pt modelId="{41705F16-5DE7-4D1D-9EBF-3882D73EC67A}" type="sibTrans" cxnId="{808495D1-9FFF-4386-973D-450907E066E4}">
      <dgm:prSet/>
      <dgm:spPr/>
      <dgm:t>
        <a:bodyPr/>
        <a:lstStyle/>
        <a:p>
          <a:endParaRPr lang="en-US"/>
        </a:p>
      </dgm:t>
    </dgm:pt>
    <dgm:pt modelId="{B7C6C481-48FE-4629-B642-28DE709979CE}">
      <dgm:prSet/>
      <dgm:spPr/>
      <dgm:t>
        <a:bodyPr/>
        <a:lstStyle/>
        <a:p>
          <a:r>
            <a:rPr lang="nl-NL"/>
            <a:t>Iedere padlet:</a:t>
          </a:r>
          <a:endParaRPr lang="en-US"/>
        </a:p>
      </dgm:t>
    </dgm:pt>
    <dgm:pt modelId="{51C1AC4C-44EC-4BDF-B782-7022038D2A32}" type="parTrans" cxnId="{694FE1BE-11D8-4F86-951E-27148B430DB9}">
      <dgm:prSet/>
      <dgm:spPr/>
      <dgm:t>
        <a:bodyPr/>
        <a:lstStyle/>
        <a:p>
          <a:endParaRPr lang="en-US"/>
        </a:p>
      </dgm:t>
    </dgm:pt>
    <dgm:pt modelId="{D815EB15-F7D5-4529-87BC-F2AFE2774728}" type="sibTrans" cxnId="{694FE1BE-11D8-4F86-951E-27148B430DB9}">
      <dgm:prSet/>
      <dgm:spPr/>
      <dgm:t>
        <a:bodyPr/>
        <a:lstStyle/>
        <a:p>
          <a:endParaRPr lang="en-US"/>
        </a:p>
      </dgm:t>
    </dgm:pt>
    <dgm:pt modelId="{5E6E0C6C-A64A-43BD-9174-52425DCFFDFD}">
      <dgm:prSet/>
      <dgm:spPr/>
      <dgm:t>
        <a:bodyPr/>
        <a:lstStyle/>
        <a:p>
          <a:r>
            <a:rPr lang="nl-NL"/>
            <a:t>1 interviewer</a:t>
          </a:r>
          <a:endParaRPr lang="en-US"/>
        </a:p>
      </dgm:t>
    </dgm:pt>
    <dgm:pt modelId="{77AA9D42-F3DC-41AC-99B1-40FB63CD3520}" type="parTrans" cxnId="{C26D1BAB-F889-487E-B3BC-E434952493DF}">
      <dgm:prSet/>
      <dgm:spPr/>
      <dgm:t>
        <a:bodyPr/>
        <a:lstStyle/>
        <a:p>
          <a:endParaRPr lang="en-US"/>
        </a:p>
      </dgm:t>
    </dgm:pt>
    <dgm:pt modelId="{F69FA3F3-835A-4650-B143-CB51C90A37FC}" type="sibTrans" cxnId="{C26D1BAB-F889-487E-B3BC-E434952493DF}">
      <dgm:prSet/>
      <dgm:spPr/>
      <dgm:t>
        <a:bodyPr/>
        <a:lstStyle/>
        <a:p>
          <a:endParaRPr lang="en-US"/>
        </a:p>
      </dgm:t>
    </dgm:pt>
    <dgm:pt modelId="{F02B629E-D8C8-41A7-873D-BBAF1399A377}">
      <dgm:prSet/>
      <dgm:spPr/>
      <dgm:t>
        <a:bodyPr/>
        <a:lstStyle/>
        <a:p>
          <a:r>
            <a:rPr lang="nl-NL"/>
            <a:t>1 geïnterviewde</a:t>
          </a:r>
          <a:endParaRPr lang="en-US"/>
        </a:p>
      </dgm:t>
    </dgm:pt>
    <dgm:pt modelId="{27BDA999-D81A-489C-9787-EB7551DB4DBE}" type="parTrans" cxnId="{E4F60F40-13D4-4C0D-A9A5-3E9E0AFE1EB1}">
      <dgm:prSet/>
      <dgm:spPr/>
      <dgm:t>
        <a:bodyPr/>
        <a:lstStyle/>
        <a:p>
          <a:endParaRPr lang="en-US"/>
        </a:p>
      </dgm:t>
    </dgm:pt>
    <dgm:pt modelId="{4B86FDF8-39BA-4006-861B-504ECD7AC387}" type="sibTrans" cxnId="{E4F60F40-13D4-4C0D-A9A5-3E9E0AFE1EB1}">
      <dgm:prSet/>
      <dgm:spPr/>
      <dgm:t>
        <a:bodyPr/>
        <a:lstStyle/>
        <a:p>
          <a:endParaRPr lang="en-US"/>
        </a:p>
      </dgm:t>
    </dgm:pt>
    <dgm:pt modelId="{5195B1EB-8E5D-44E4-AC90-B5E704B71FC9}">
      <dgm:prSet/>
      <dgm:spPr/>
      <dgm:t>
        <a:bodyPr/>
        <a:lstStyle/>
        <a:p>
          <a:r>
            <a:rPr lang="nl-NL"/>
            <a:t>1 notulant</a:t>
          </a:r>
          <a:endParaRPr lang="en-US"/>
        </a:p>
      </dgm:t>
    </dgm:pt>
    <dgm:pt modelId="{C2EA4D0C-AAF8-49DD-AD72-1CF337FBC370}" type="parTrans" cxnId="{D34B7B88-3459-4512-9AEA-3A9CF4F4BE9A}">
      <dgm:prSet/>
      <dgm:spPr/>
      <dgm:t>
        <a:bodyPr/>
        <a:lstStyle/>
        <a:p>
          <a:endParaRPr lang="en-US"/>
        </a:p>
      </dgm:t>
    </dgm:pt>
    <dgm:pt modelId="{67DA1D70-F0FB-49C1-B4F3-26323F138264}" type="sibTrans" cxnId="{D34B7B88-3459-4512-9AEA-3A9CF4F4BE9A}">
      <dgm:prSet/>
      <dgm:spPr/>
      <dgm:t>
        <a:bodyPr/>
        <a:lstStyle/>
        <a:p>
          <a:endParaRPr lang="en-US"/>
        </a:p>
      </dgm:t>
    </dgm:pt>
    <dgm:pt modelId="{AF609E4A-F2F7-4AA4-B11F-23EE5DC0F0BC}">
      <dgm:prSet/>
      <dgm:spPr/>
      <dgm:t>
        <a:bodyPr/>
        <a:lstStyle/>
        <a:p>
          <a:r>
            <a:rPr lang="nl-NL"/>
            <a:t>Toeschouwers. </a:t>
          </a:r>
          <a:endParaRPr lang="en-US"/>
        </a:p>
      </dgm:t>
    </dgm:pt>
    <dgm:pt modelId="{A17A14B7-58DF-4EEC-8013-5DE309E4657F}" type="parTrans" cxnId="{D973F656-3702-4CF4-8A46-D85FC2A3D97A}">
      <dgm:prSet/>
      <dgm:spPr/>
      <dgm:t>
        <a:bodyPr/>
        <a:lstStyle/>
        <a:p>
          <a:endParaRPr lang="en-US"/>
        </a:p>
      </dgm:t>
    </dgm:pt>
    <dgm:pt modelId="{10F5C6D8-C0EB-42F4-96C2-61C9754F2E06}" type="sibTrans" cxnId="{D973F656-3702-4CF4-8A46-D85FC2A3D97A}">
      <dgm:prSet/>
      <dgm:spPr/>
      <dgm:t>
        <a:bodyPr/>
        <a:lstStyle/>
        <a:p>
          <a:endParaRPr lang="en-US"/>
        </a:p>
      </dgm:t>
    </dgm:pt>
    <dgm:pt modelId="{E76EA950-6034-4B49-A9B9-E64958A679F1}" type="pres">
      <dgm:prSet presAssocID="{F9115ED8-FAA1-486A-B69E-85EDDC0C8B93}" presName="linear" presStyleCnt="0">
        <dgm:presLayoutVars>
          <dgm:dir/>
          <dgm:animLvl val="lvl"/>
          <dgm:resizeHandles val="exact"/>
        </dgm:presLayoutVars>
      </dgm:prSet>
      <dgm:spPr/>
    </dgm:pt>
    <dgm:pt modelId="{2607CAC2-5249-4B85-B025-69D6AEF5BEF6}" type="pres">
      <dgm:prSet presAssocID="{D5D4FB6C-EDEE-473C-9AEC-60B371EC569A}" presName="parentLin" presStyleCnt="0"/>
      <dgm:spPr/>
    </dgm:pt>
    <dgm:pt modelId="{1B419A47-4E74-41E2-9EF7-AD7C24BFEDDF}" type="pres">
      <dgm:prSet presAssocID="{D5D4FB6C-EDEE-473C-9AEC-60B371EC569A}" presName="parentLeftMargin" presStyleLbl="node1" presStyleIdx="0" presStyleCnt="6"/>
      <dgm:spPr/>
    </dgm:pt>
    <dgm:pt modelId="{441D9464-5F92-42C5-9B71-C5D51A461182}" type="pres">
      <dgm:prSet presAssocID="{D5D4FB6C-EDEE-473C-9AEC-60B371EC569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239F5D2-71EE-481E-AC4A-35D1C419CD3E}" type="pres">
      <dgm:prSet presAssocID="{D5D4FB6C-EDEE-473C-9AEC-60B371EC569A}" presName="negativeSpace" presStyleCnt="0"/>
      <dgm:spPr/>
    </dgm:pt>
    <dgm:pt modelId="{0544786D-9DE0-4B32-A221-7C490A3BDC14}" type="pres">
      <dgm:prSet presAssocID="{D5D4FB6C-EDEE-473C-9AEC-60B371EC569A}" presName="childText" presStyleLbl="conFgAcc1" presStyleIdx="0" presStyleCnt="6">
        <dgm:presLayoutVars>
          <dgm:bulletEnabled val="1"/>
        </dgm:presLayoutVars>
      </dgm:prSet>
      <dgm:spPr/>
    </dgm:pt>
    <dgm:pt modelId="{4796316D-9169-4746-B217-D1FF656B72CE}" type="pres">
      <dgm:prSet presAssocID="{C32263B6-3ACA-406D-A1B2-6410F086B2D5}" presName="spaceBetweenRectangles" presStyleCnt="0"/>
      <dgm:spPr/>
    </dgm:pt>
    <dgm:pt modelId="{D5D4D4EF-FB7E-49DB-A09C-4C7C4F1BC6BD}" type="pres">
      <dgm:prSet presAssocID="{4558863A-8A29-4565-8902-92271625DB78}" presName="parentLin" presStyleCnt="0"/>
      <dgm:spPr/>
    </dgm:pt>
    <dgm:pt modelId="{4D9EE93C-14DB-4804-9EC0-CC02FA2FA69B}" type="pres">
      <dgm:prSet presAssocID="{4558863A-8A29-4565-8902-92271625DB78}" presName="parentLeftMargin" presStyleLbl="node1" presStyleIdx="0" presStyleCnt="6"/>
      <dgm:spPr/>
    </dgm:pt>
    <dgm:pt modelId="{6A11CEBC-3174-4689-AA8D-2479A3A9F6DE}" type="pres">
      <dgm:prSet presAssocID="{4558863A-8A29-4565-8902-92271625DB7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A41F857-2053-4E86-B057-872DBB590C08}" type="pres">
      <dgm:prSet presAssocID="{4558863A-8A29-4565-8902-92271625DB78}" presName="negativeSpace" presStyleCnt="0"/>
      <dgm:spPr/>
    </dgm:pt>
    <dgm:pt modelId="{D3452DE3-D997-4F22-B410-6CC5EF0ADCA4}" type="pres">
      <dgm:prSet presAssocID="{4558863A-8A29-4565-8902-92271625DB78}" presName="childText" presStyleLbl="conFgAcc1" presStyleIdx="1" presStyleCnt="6">
        <dgm:presLayoutVars>
          <dgm:bulletEnabled val="1"/>
        </dgm:presLayoutVars>
      </dgm:prSet>
      <dgm:spPr/>
    </dgm:pt>
    <dgm:pt modelId="{64FAF1C4-CF49-466D-8168-924FBC3295B8}" type="pres">
      <dgm:prSet presAssocID="{7EA951BA-33D1-4B10-8F00-FEF8D508F3D2}" presName="spaceBetweenRectangles" presStyleCnt="0"/>
      <dgm:spPr/>
    </dgm:pt>
    <dgm:pt modelId="{B46E2BE5-E9F9-438F-ADD1-384F276E431B}" type="pres">
      <dgm:prSet presAssocID="{9FFFE33A-638D-4BB7-846C-9A913DBBBB01}" presName="parentLin" presStyleCnt="0"/>
      <dgm:spPr/>
    </dgm:pt>
    <dgm:pt modelId="{B2246843-D414-4615-9A4B-10849ACB0CBE}" type="pres">
      <dgm:prSet presAssocID="{9FFFE33A-638D-4BB7-846C-9A913DBBBB01}" presName="parentLeftMargin" presStyleLbl="node1" presStyleIdx="1" presStyleCnt="6"/>
      <dgm:spPr/>
    </dgm:pt>
    <dgm:pt modelId="{340B5B14-636D-45E9-9D8F-D41D90642D82}" type="pres">
      <dgm:prSet presAssocID="{9FFFE33A-638D-4BB7-846C-9A913DBBBB0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3F228B0-490D-4496-A980-F38AC796C427}" type="pres">
      <dgm:prSet presAssocID="{9FFFE33A-638D-4BB7-846C-9A913DBBBB01}" presName="negativeSpace" presStyleCnt="0"/>
      <dgm:spPr/>
    </dgm:pt>
    <dgm:pt modelId="{C754BC1C-4642-47FF-A675-9F86088D9039}" type="pres">
      <dgm:prSet presAssocID="{9FFFE33A-638D-4BB7-846C-9A913DBBBB01}" presName="childText" presStyleLbl="conFgAcc1" presStyleIdx="2" presStyleCnt="6">
        <dgm:presLayoutVars>
          <dgm:bulletEnabled val="1"/>
        </dgm:presLayoutVars>
      </dgm:prSet>
      <dgm:spPr/>
    </dgm:pt>
    <dgm:pt modelId="{8AA0A347-1392-4149-B2FE-B42BF528E261}" type="pres">
      <dgm:prSet presAssocID="{AFD54843-77B7-4BBB-B4D2-F1EEF822CD1F}" presName="spaceBetweenRectangles" presStyleCnt="0"/>
      <dgm:spPr/>
    </dgm:pt>
    <dgm:pt modelId="{7CC45C60-4995-4BB2-84A4-13B5FB8ECD10}" type="pres">
      <dgm:prSet presAssocID="{80CB3E6C-C8B2-4162-96ED-0127316114D9}" presName="parentLin" presStyleCnt="0"/>
      <dgm:spPr/>
    </dgm:pt>
    <dgm:pt modelId="{1F8F1E14-BF62-40E4-8F04-DB57BCEDADC8}" type="pres">
      <dgm:prSet presAssocID="{80CB3E6C-C8B2-4162-96ED-0127316114D9}" presName="parentLeftMargin" presStyleLbl="node1" presStyleIdx="2" presStyleCnt="6"/>
      <dgm:spPr/>
    </dgm:pt>
    <dgm:pt modelId="{A7480581-952D-4FD5-8279-555F41663C2A}" type="pres">
      <dgm:prSet presAssocID="{80CB3E6C-C8B2-4162-96ED-0127316114D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9C55EE8-C964-4AD1-97D6-5A7F3ABF46A2}" type="pres">
      <dgm:prSet presAssocID="{80CB3E6C-C8B2-4162-96ED-0127316114D9}" presName="negativeSpace" presStyleCnt="0"/>
      <dgm:spPr/>
    </dgm:pt>
    <dgm:pt modelId="{26233440-A4B2-47CC-BC68-DA3C8C43D478}" type="pres">
      <dgm:prSet presAssocID="{80CB3E6C-C8B2-4162-96ED-0127316114D9}" presName="childText" presStyleLbl="conFgAcc1" presStyleIdx="3" presStyleCnt="6">
        <dgm:presLayoutVars>
          <dgm:bulletEnabled val="1"/>
        </dgm:presLayoutVars>
      </dgm:prSet>
      <dgm:spPr/>
    </dgm:pt>
    <dgm:pt modelId="{78DE03E5-FF4C-4D14-B094-7640010552AC}" type="pres">
      <dgm:prSet presAssocID="{4EFD28B0-AD6F-4A07-8679-5A179194D435}" presName="spaceBetweenRectangles" presStyleCnt="0"/>
      <dgm:spPr/>
    </dgm:pt>
    <dgm:pt modelId="{E45D4612-F572-45EE-83C4-027F550EEB62}" type="pres">
      <dgm:prSet presAssocID="{9227A849-A7BB-4ABC-9B89-B69E7453E9F3}" presName="parentLin" presStyleCnt="0"/>
      <dgm:spPr/>
    </dgm:pt>
    <dgm:pt modelId="{875B066F-6342-4D87-AECC-7238BD83D9FD}" type="pres">
      <dgm:prSet presAssocID="{9227A849-A7BB-4ABC-9B89-B69E7453E9F3}" presName="parentLeftMargin" presStyleLbl="node1" presStyleIdx="3" presStyleCnt="6"/>
      <dgm:spPr/>
    </dgm:pt>
    <dgm:pt modelId="{B96401BD-5D70-4DAB-92E7-C537084B4102}" type="pres">
      <dgm:prSet presAssocID="{9227A849-A7BB-4ABC-9B89-B69E7453E9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F2DBC8-27C0-443A-9CAA-4FFE9B96C9F1}" type="pres">
      <dgm:prSet presAssocID="{9227A849-A7BB-4ABC-9B89-B69E7453E9F3}" presName="negativeSpace" presStyleCnt="0"/>
      <dgm:spPr/>
    </dgm:pt>
    <dgm:pt modelId="{2780A717-6327-47C1-B9D0-F1A866C67C78}" type="pres">
      <dgm:prSet presAssocID="{9227A849-A7BB-4ABC-9B89-B69E7453E9F3}" presName="childText" presStyleLbl="conFgAcc1" presStyleIdx="4" presStyleCnt="6">
        <dgm:presLayoutVars>
          <dgm:bulletEnabled val="1"/>
        </dgm:presLayoutVars>
      </dgm:prSet>
      <dgm:spPr/>
    </dgm:pt>
    <dgm:pt modelId="{63ECA67E-E496-4E02-81A3-DB1745D77E74}" type="pres">
      <dgm:prSet presAssocID="{41705F16-5DE7-4D1D-9EBF-3882D73EC67A}" presName="spaceBetweenRectangles" presStyleCnt="0"/>
      <dgm:spPr/>
    </dgm:pt>
    <dgm:pt modelId="{1DE19E13-3C8A-45B7-971C-CE637CF13500}" type="pres">
      <dgm:prSet presAssocID="{B7C6C481-48FE-4629-B642-28DE709979CE}" presName="parentLin" presStyleCnt="0"/>
      <dgm:spPr/>
    </dgm:pt>
    <dgm:pt modelId="{DCA9F417-ABA1-4DC5-B531-116CFE9E3FA7}" type="pres">
      <dgm:prSet presAssocID="{B7C6C481-48FE-4629-B642-28DE709979CE}" presName="parentLeftMargin" presStyleLbl="node1" presStyleIdx="4" presStyleCnt="6"/>
      <dgm:spPr/>
    </dgm:pt>
    <dgm:pt modelId="{CA931305-653E-40AA-BBCC-1CE7F7FDA545}" type="pres">
      <dgm:prSet presAssocID="{B7C6C481-48FE-4629-B642-28DE709979C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8E7F64E-719E-4C8C-90B0-918B603874E8}" type="pres">
      <dgm:prSet presAssocID="{B7C6C481-48FE-4629-B642-28DE709979CE}" presName="negativeSpace" presStyleCnt="0"/>
      <dgm:spPr/>
    </dgm:pt>
    <dgm:pt modelId="{34FF476A-3C29-407A-919B-4CBAFAEC47BC}" type="pres">
      <dgm:prSet presAssocID="{B7C6C481-48FE-4629-B642-28DE709979C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59B6B15-A810-4C07-B818-E93E38AC543B}" type="presOf" srcId="{5E6E0C6C-A64A-43BD-9174-52425DCFFDFD}" destId="{34FF476A-3C29-407A-919B-4CBAFAEC47BC}" srcOrd="0" destOrd="0" presId="urn:microsoft.com/office/officeart/2005/8/layout/list1"/>
    <dgm:cxn modelId="{F773DB2B-39F0-4A1C-91D1-DE27AACA60AC}" srcId="{F9115ED8-FAA1-486A-B69E-85EDDC0C8B93}" destId="{9FFFE33A-638D-4BB7-846C-9A913DBBBB01}" srcOrd="2" destOrd="0" parTransId="{02EDD172-EA09-46A3-AEB4-59352D5A8F38}" sibTransId="{AFD54843-77B7-4BBB-B4D2-F1EEF822CD1F}"/>
    <dgm:cxn modelId="{966B8238-17CF-4D56-958B-34B6EAF62C95}" srcId="{F9115ED8-FAA1-486A-B69E-85EDDC0C8B93}" destId="{80CB3E6C-C8B2-4162-96ED-0127316114D9}" srcOrd="3" destOrd="0" parTransId="{444C6B40-7440-49F2-A44A-B3D02FCB46B9}" sibTransId="{4EFD28B0-AD6F-4A07-8679-5A179194D435}"/>
    <dgm:cxn modelId="{D52E963C-E7EA-4A4E-AE81-B43013C50401}" type="presOf" srcId="{9FFFE33A-638D-4BB7-846C-9A913DBBBB01}" destId="{340B5B14-636D-45E9-9D8F-D41D90642D82}" srcOrd="1" destOrd="0" presId="urn:microsoft.com/office/officeart/2005/8/layout/list1"/>
    <dgm:cxn modelId="{E4F60F40-13D4-4C0D-A9A5-3E9E0AFE1EB1}" srcId="{B7C6C481-48FE-4629-B642-28DE709979CE}" destId="{F02B629E-D8C8-41A7-873D-BBAF1399A377}" srcOrd="1" destOrd="0" parTransId="{27BDA999-D81A-489C-9787-EB7551DB4DBE}" sibTransId="{4B86FDF8-39BA-4006-861B-504ECD7AC387}"/>
    <dgm:cxn modelId="{0359D840-0C09-45C2-81BF-68B58E5C6AA4}" type="presOf" srcId="{4558863A-8A29-4565-8902-92271625DB78}" destId="{4D9EE93C-14DB-4804-9EC0-CC02FA2FA69B}" srcOrd="0" destOrd="0" presId="urn:microsoft.com/office/officeart/2005/8/layout/list1"/>
    <dgm:cxn modelId="{1E10DE45-160A-4C48-9B4B-1B1FCEFCFBF9}" type="presOf" srcId="{D5D4FB6C-EDEE-473C-9AEC-60B371EC569A}" destId="{441D9464-5F92-42C5-9B71-C5D51A461182}" srcOrd="1" destOrd="0" presId="urn:microsoft.com/office/officeart/2005/8/layout/list1"/>
    <dgm:cxn modelId="{321C5653-5650-487A-BA61-36051B8D648C}" type="presOf" srcId="{D5D4FB6C-EDEE-473C-9AEC-60B371EC569A}" destId="{1B419A47-4E74-41E2-9EF7-AD7C24BFEDDF}" srcOrd="0" destOrd="0" presId="urn:microsoft.com/office/officeart/2005/8/layout/list1"/>
    <dgm:cxn modelId="{ED789273-6860-44DD-80C0-B65381DC23F6}" type="presOf" srcId="{80CB3E6C-C8B2-4162-96ED-0127316114D9}" destId="{1F8F1E14-BF62-40E4-8F04-DB57BCEDADC8}" srcOrd="0" destOrd="0" presId="urn:microsoft.com/office/officeart/2005/8/layout/list1"/>
    <dgm:cxn modelId="{35D8CD53-E1E5-4509-AE03-FC1411A82481}" type="presOf" srcId="{5195B1EB-8E5D-44E4-AC90-B5E704B71FC9}" destId="{34FF476A-3C29-407A-919B-4CBAFAEC47BC}" srcOrd="0" destOrd="2" presId="urn:microsoft.com/office/officeart/2005/8/layout/list1"/>
    <dgm:cxn modelId="{D973F656-3702-4CF4-8A46-D85FC2A3D97A}" srcId="{B7C6C481-48FE-4629-B642-28DE709979CE}" destId="{AF609E4A-F2F7-4AA4-B11F-23EE5DC0F0BC}" srcOrd="3" destOrd="0" parTransId="{A17A14B7-58DF-4EEC-8013-5DE309E4657F}" sibTransId="{10F5C6D8-C0EB-42F4-96C2-61C9754F2E06}"/>
    <dgm:cxn modelId="{82D71759-8ED7-427E-B70E-007F4BD5BF6A}" type="presOf" srcId="{9227A849-A7BB-4ABC-9B89-B69E7453E9F3}" destId="{B96401BD-5D70-4DAB-92E7-C537084B4102}" srcOrd="1" destOrd="0" presId="urn:microsoft.com/office/officeart/2005/8/layout/list1"/>
    <dgm:cxn modelId="{0ACE627B-1BD3-478C-8821-DEB69DB3D6AF}" type="presOf" srcId="{B7C6C481-48FE-4629-B642-28DE709979CE}" destId="{CA931305-653E-40AA-BBCC-1CE7F7FDA545}" srcOrd="1" destOrd="0" presId="urn:microsoft.com/office/officeart/2005/8/layout/list1"/>
    <dgm:cxn modelId="{6EFEA37F-ED87-46CE-8133-5E48BD5B796D}" type="presOf" srcId="{B7C6C481-48FE-4629-B642-28DE709979CE}" destId="{DCA9F417-ABA1-4DC5-B531-116CFE9E3FA7}" srcOrd="0" destOrd="0" presId="urn:microsoft.com/office/officeart/2005/8/layout/list1"/>
    <dgm:cxn modelId="{4D436784-87AA-424F-9175-44659AA68A9F}" type="presOf" srcId="{AF609E4A-F2F7-4AA4-B11F-23EE5DC0F0BC}" destId="{34FF476A-3C29-407A-919B-4CBAFAEC47BC}" srcOrd="0" destOrd="3" presId="urn:microsoft.com/office/officeart/2005/8/layout/list1"/>
    <dgm:cxn modelId="{D34B7B88-3459-4512-9AEA-3A9CF4F4BE9A}" srcId="{B7C6C481-48FE-4629-B642-28DE709979CE}" destId="{5195B1EB-8E5D-44E4-AC90-B5E704B71FC9}" srcOrd="2" destOrd="0" parTransId="{C2EA4D0C-AAF8-49DD-AD72-1CF337FBC370}" sibTransId="{67DA1D70-F0FB-49C1-B4F3-26323F138264}"/>
    <dgm:cxn modelId="{9F2B149E-4002-4094-B8AA-040CE629305E}" type="presOf" srcId="{F02B629E-D8C8-41A7-873D-BBAF1399A377}" destId="{34FF476A-3C29-407A-919B-4CBAFAEC47BC}" srcOrd="0" destOrd="1" presId="urn:microsoft.com/office/officeart/2005/8/layout/list1"/>
    <dgm:cxn modelId="{693A83A5-5356-4265-9D8D-A6D96EA69B43}" type="presOf" srcId="{4558863A-8A29-4565-8902-92271625DB78}" destId="{6A11CEBC-3174-4689-AA8D-2479A3A9F6DE}" srcOrd="1" destOrd="0" presId="urn:microsoft.com/office/officeart/2005/8/layout/list1"/>
    <dgm:cxn modelId="{C26D1BAB-F889-487E-B3BC-E434952493DF}" srcId="{B7C6C481-48FE-4629-B642-28DE709979CE}" destId="{5E6E0C6C-A64A-43BD-9174-52425DCFFDFD}" srcOrd="0" destOrd="0" parTransId="{77AA9D42-F3DC-41AC-99B1-40FB63CD3520}" sibTransId="{F69FA3F3-835A-4650-B143-CB51C90A37FC}"/>
    <dgm:cxn modelId="{97EDFBAC-F2A4-4E00-AE46-99299D28E957}" srcId="{F9115ED8-FAA1-486A-B69E-85EDDC0C8B93}" destId="{D5D4FB6C-EDEE-473C-9AEC-60B371EC569A}" srcOrd="0" destOrd="0" parTransId="{D1934DE5-A815-4F45-AAD7-3547642DB756}" sibTransId="{C32263B6-3ACA-406D-A1B2-6410F086B2D5}"/>
    <dgm:cxn modelId="{694FE1BE-11D8-4F86-951E-27148B430DB9}" srcId="{F9115ED8-FAA1-486A-B69E-85EDDC0C8B93}" destId="{B7C6C481-48FE-4629-B642-28DE709979CE}" srcOrd="5" destOrd="0" parTransId="{51C1AC4C-44EC-4BDF-B782-7022038D2A32}" sibTransId="{D815EB15-F7D5-4529-87BC-F2AFE2774728}"/>
    <dgm:cxn modelId="{EAF50FC7-5197-494F-B7AF-0E0F246731FD}" srcId="{F9115ED8-FAA1-486A-B69E-85EDDC0C8B93}" destId="{4558863A-8A29-4565-8902-92271625DB78}" srcOrd="1" destOrd="0" parTransId="{7EC46C2E-3955-4A29-A0ED-CB1E723A0F26}" sibTransId="{7EA951BA-33D1-4B10-8F00-FEF8D508F3D2}"/>
    <dgm:cxn modelId="{B0652DCD-F813-4F20-9DBE-E210CA828600}" type="presOf" srcId="{9FFFE33A-638D-4BB7-846C-9A913DBBBB01}" destId="{B2246843-D414-4615-9A4B-10849ACB0CBE}" srcOrd="0" destOrd="0" presId="urn:microsoft.com/office/officeart/2005/8/layout/list1"/>
    <dgm:cxn modelId="{4F0A93D1-6CB1-4EEC-8734-73830D839236}" type="presOf" srcId="{80CB3E6C-C8B2-4162-96ED-0127316114D9}" destId="{A7480581-952D-4FD5-8279-555F41663C2A}" srcOrd="1" destOrd="0" presId="urn:microsoft.com/office/officeart/2005/8/layout/list1"/>
    <dgm:cxn modelId="{808495D1-9FFF-4386-973D-450907E066E4}" srcId="{F9115ED8-FAA1-486A-B69E-85EDDC0C8B93}" destId="{9227A849-A7BB-4ABC-9B89-B69E7453E9F3}" srcOrd="4" destOrd="0" parTransId="{23615833-02C5-4930-BB3F-46643D74C5DC}" sibTransId="{41705F16-5DE7-4D1D-9EBF-3882D73EC67A}"/>
    <dgm:cxn modelId="{D4E5FFEC-8490-479A-8F76-AC5BEB78C3AF}" type="presOf" srcId="{9227A849-A7BB-4ABC-9B89-B69E7453E9F3}" destId="{875B066F-6342-4D87-AECC-7238BD83D9FD}" srcOrd="0" destOrd="0" presId="urn:microsoft.com/office/officeart/2005/8/layout/list1"/>
    <dgm:cxn modelId="{A5D51CFB-B28F-4DE9-BDC6-26EBF8DF70CD}" type="presOf" srcId="{F9115ED8-FAA1-486A-B69E-85EDDC0C8B93}" destId="{E76EA950-6034-4B49-A9B9-E64958A679F1}" srcOrd="0" destOrd="0" presId="urn:microsoft.com/office/officeart/2005/8/layout/list1"/>
    <dgm:cxn modelId="{22393A0D-456E-46E3-99EC-871B65EB7844}" type="presParOf" srcId="{E76EA950-6034-4B49-A9B9-E64958A679F1}" destId="{2607CAC2-5249-4B85-B025-69D6AEF5BEF6}" srcOrd="0" destOrd="0" presId="urn:microsoft.com/office/officeart/2005/8/layout/list1"/>
    <dgm:cxn modelId="{AEC0DB9F-CC68-48B4-846E-DAFF110EF85A}" type="presParOf" srcId="{2607CAC2-5249-4B85-B025-69D6AEF5BEF6}" destId="{1B419A47-4E74-41E2-9EF7-AD7C24BFEDDF}" srcOrd="0" destOrd="0" presId="urn:microsoft.com/office/officeart/2005/8/layout/list1"/>
    <dgm:cxn modelId="{61C264AD-3733-4D8B-B28E-D04C1E96A5E9}" type="presParOf" srcId="{2607CAC2-5249-4B85-B025-69D6AEF5BEF6}" destId="{441D9464-5F92-42C5-9B71-C5D51A461182}" srcOrd="1" destOrd="0" presId="urn:microsoft.com/office/officeart/2005/8/layout/list1"/>
    <dgm:cxn modelId="{ED872784-7BBA-4962-9B74-4BC389A8F1E6}" type="presParOf" srcId="{E76EA950-6034-4B49-A9B9-E64958A679F1}" destId="{F239F5D2-71EE-481E-AC4A-35D1C419CD3E}" srcOrd="1" destOrd="0" presId="urn:microsoft.com/office/officeart/2005/8/layout/list1"/>
    <dgm:cxn modelId="{DC8E347A-90B1-4FC2-AA52-4AD47436543D}" type="presParOf" srcId="{E76EA950-6034-4B49-A9B9-E64958A679F1}" destId="{0544786D-9DE0-4B32-A221-7C490A3BDC14}" srcOrd="2" destOrd="0" presId="urn:microsoft.com/office/officeart/2005/8/layout/list1"/>
    <dgm:cxn modelId="{E2534A2C-5685-429C-9B8F-54A1F50B937C}" type="presParOf" srcId="{E76EA950-6034-4B49-A9B9-E64958A679F1}" destId="{4796316D-9169-4746-B217-D1FF656B72CE}" srcOrd="3" destOrd="0" presId="urn:microsoft.com/office/officeart/2005/8/layout/list1"/>
    <dgm:cxn modelId="{70674EE9-5314-48EE-BA16-EE6C401732B4}" type="presParOf" srcId="{E76EA950-6034-4B49-A9B9-E64958A679F1}" destId="{D5D4D4EF-FB7E-49DB-A09C-4C7C4F1BC6BD}" srcOrd="4" destOrd="0" presId="urn:microsoft.com/office/officeart/2005/8/layout/list1"/>
    <dgm:cxn modelId="{056DF9B7-FEE9-4AD6-8F08-93DD12ADC0A4}" type="presParOf" srcId="{D5D4D4EF-FB7E-49DB-A09C-4C7C4F1BC6BD}" destId="{4D9EE93C-14DB-4804-9EC0-CC02FA2FA69B}" srcOrd="0" destOrd="0" presId="urn:microsoft.com/office/officeart/2005/8/layout/list1"/>
    <dgm:cxn modelId="{AC4F5C90-F77E-4725-96D8-FA3C14EBA981}" type="presParOf" srcId="{D5D4D4EF-FB7E-49DB-A09C-4C7C4F1BC6BD}" destId="{6A11CEBC-3174-4689-AA8D-2479A3A9F6DE}" srcOrd="1" destOrd="0" presId="urn:microsoft.com/office/officeart/2005/8/layout/list1"/>
    <dgm:cxn modelId="{1BA9A92A-D160-43E3-AF37-FB64E7FD8833}" type="presParOf" srcId="{E76EA950-6034-4B49-A9B9-E64958A679F1}" destId="{AA41F857-2053-4E86-B057-872DBB590C08}" srcOrd="5" destOrd="0" presId="urn:microsoft.com/office/officeart/2005/8/layout/list1"/>
    <dgm:cxn modelId="{8081EEAC-65EA-42DC-83EB-985C3CFAC17C}" type="presParOf" srcId="{E76EA950-6034-4B49-A9B9-E64958A679F1}" destId="{D3452DE3-D997-4F22-B410-6CC5EF0ADCA4}" srcOrd="6" destOrd="0" presId="urn:microsoft.com/office/officeart/2005/8/layout/list1"/>
    <dgm:cxn modelId="{FA233BB6-F5B2-4DB4-BF67-9902AC4DA684}" type="presParOf" srcId="{E76EA950-6034-4B49-A9B9-E64958A679F1}" destId="{64FAF1C4-CF49-466D-8168-924FBC3295B8}" srcOrd="7" destOrd="0" presId="urn:microsoft.com/office/officeart/2005/8/layout/list1"/>
    <dgm:cxn modelId="{845F4462-EBF2-438A-BF8C-BD0ECCEDE805}" type="presParOf" srcId="{E76EA950-6034-4B49-A9B9-E64958A679F1}" destId="{B46E2BE5-E9F9-438F-ADD1-384F276E431B}" srcOrd="8" destOrd="0" presId="urn:microsoft.com/office/officeart/2005/8/layout/list1"/>
    <dgm:cxn modelId="{9C1AEF4E-BF5C-4647-BC3F-04C1BBD1D70E}" type="presParOf" srcId="{B46E2BE5-E9F9-438F-ADD1-384F276E431B}" destId="{B2246843-D414-4615-9A4B-10849ACB0CBE}" srcOrd="0" destOrd="0" presId="urn:microsoft.com/office/officeart/2005/8/layout/list1"/>
    <dgm:cxn modelId="{3375F947-F060-44A3-B51B-BCB7625C0DE9}" type="presParOf" srcId="{B46E2BE5-E9F9-438F-ADD1-384F276E431B}" destId="{340B5B14-636D-45E9-9D8F-D41D90642D82}" srcOrd="1" destOrd="0" presId="urn:microsoft.com/office/officeart/2005/8/layout/list1"/>
    <dgm:cxn modelId="{25072FCC-EBD0-41E8-8C7E-39AC9111E5D4}" type="presParOf" srcId="{E76EA950-6034-4B49-A9B9-E64958A679F1}" destId="{A3F228B0-490D-4496-A980-F38AC796C427}" srcOrd="9" destOrd="0" presId="urn:microsoft.com/office/officeart/2005/8/layout/list1"/>
    <dgm:cxn modelId="{9EF6252B-5F24-4A0A-9308-DB73DBC70208}" type="presParOf" srcId="{E76EA950-6034-4B49-A9B9-E64958A679F1}" destId="{C754BC1C-4642-47FF-A675-9F86088D9039}" srcOrd="10" destOrd="0" presId="urn:microsoft.com/office/officeart/2005/8/layout/list1"/>
    <dgm:cxn modelId="{8727C6F9-4006-4E22-99B1-B8D63A30754C}" type="presParOf" srcId="{E76EA950-6034-4B49-A9B9-E64958A679F1}" destId="{8AA0A347-1392-4149-B2FE-B42BF528E261}" srcOrd="11" destOrd="0" presId="urn:microsoft.com/office/officeart/2005/8/layout/list1"/>
    <dgm:cxn modelId="{77CC4AC8-2134-4E29-8070-1F46872ED323}" type="presParOf" srcId="{E76EA950-6034-4B49-A9B9-E64958A679F1}" destId="{7CC45C60-4995-4BB2-84A4-13B5FB8ECD10}" srcOrd="12" destOrd="0" presId="urn:microsoft.com/office/officeart/2005/8/layout/list1"/>
    <dgm:cxn modelId="{350B5DE3-9566-4FBF-A6FF-B85D62C38C26}" type="presParOf" srcId="{7CC45C60-4995-4BB2-84A4-13B5FB8ECD10}" destId="{1F8F1E14-BF62-40E4-8F04-DB57BCEDADC8}" srcOrd="0" destOrd="0" presId="urn:microsoft.com/office/officeart/2005/8/layout/list1"/>
    <dgm:cxn modelId="{7E3DA2EE-917D-4C27-951E-46C7BCEF98D5}" type="presParOf" srcId="{7CC45C60-4995-4BB2-84A4-13B5FB8ECD10}" destId="{A7480581-952D-4FD5-8279-555F41663C2A}" srcOrd="1" destOrd="0" presId="urn:microsoft.com/office/officeart/2005/8/layout/list1"/>
    <dgm:cxn modelId="{37FE45E8-F94C-4DB0-B7AE-3ADE0123558C}" type="presParOf" srcId="{E76EA950-6034-4B49-A9B9-E64958A679F1}" destId="{F9C55EE8-C964-4AD1-97D6-5A7F3ABF46A2}" srcOrd="13" destOrd="0" presId="urn:microsoft.com/office/officeart/2005/8/layout/list1"/>
    <dgm:cxn modelId="{BFE79DA3-58D0-444B-97F5-169ACCE3477A}" type="presParOf" srcId="{E76EA950-6034-4B49-A9B9-E64958A679F1}" destId="{26233440-A4B2-47CC-BC68-DA3C8C43D478}" srcOrd="14" destOrd="0" presId="urn:microsoft.com/office/officeart/2005/8/layout/list1"/>
    <dgm:cxn modelId="{27AA456F-5F39-4E1A-B844-9CCC23C9D867}" type="presParOf" srcId="{E76EA950-6034-4B49-A9B9-E64958A679F1}" destId="{78DE03E5-FF4C-4D14-B094-7640010552AC}" srcOrd="15" destOrd="0" presId="urn:microsoft.com/office/officeart/2005/8/layout/list1"/>
    <dgm:cxn modelId="{5720F426-EE7A-47EF-B564-C7F25EA17EF5}" type="presParOf" srcId="{E76EA950-6034-4B49-A9B9-E64958A679F1}" destId="{E45D4612-F572-45EE-83C4-027F550EEB62}" srcOrd="16" destOrd="0" presId="urn:microsoft.com/office/officeart/2005/8/layout/list1"/>
    <dgm:cxn modelId="{E7F7D62E-95FD-4658-8020-A4AB7B787CB0}" type="presParOf" srcId="{E45D4612-F572-45EE-83C4-027F550EEB62}" destId="{875B066F-6342-4D87-AECC-7238BD83D9FD}" srcOrd="0" destOrd="0" presId="urn:microsoft.com/office/officeart/2005/8/layout/list1"/>
    <dgm:cxn modelId="{A9BA5BDD-38F4-4876-A117-ECB532707471}" type="presParOf" srcId="{E45D4612-F572-45EE-83C4-027F550EEB62}" destId="{B96401BD-5D70-4DAB-92E7-C537084B4102}" srcOrd="1" destOrd="0" presId="urn:microsoft.com/office/officeart/2005/8/layout/list1"/>
    <dgm:cxn modelId="{AA1971F7-EE13-4FCA-84E1-486442B44125}" type="presParOf" srcId="{E76EA950-6034-4B49-A9B9-E64958A679F1}" destId="{FCF2DBC8-27C0-443A-9CAA-4FFE9B96C9F1}" srcOrd="17" destOrd="0" presId="urn:microsoft.com/office/officeart/2005/8/layout/list1"/>
    <dgm:cxn modelId="{A46CEACC-4560-4E2E-A7DC-3A4E36B99154}" type="presParOf" srcId="{E76EA950-6034-4B49-A9B9-E64958A679F1}" destId="{2780A717-6327-47C1-B9D0-F1A866C67C78}" srcOrd="18" destOrd="0" presId="urn:microsoft.com/office/officeart/2005/8/layout/list1"/>
    <dgm:cxn modelId="{0F9E79EE-E925-4FFC-BCD1-140BB82C33A9}" type="presParOf" srcId="{E76EA950-6034-4B49-A9B9-E64958A679F1}" destId="{63ECA67E-E496-4E02-81A3-DB1745D77E74}" srcOrd="19" destOrd="0" presId="urn:microsoft.com/office/officeart/2005/8/layout/list1"/>
    <dgm:cxn modelId="{369027FA-E245-473B-8BF8-D3C98CA85405}" type="presParOf" srcId="{E76EA950-6034-4B49-A9B9-E64958A679F1}" destId="{1DE19E13-3C8A-45B7-971C-CE637CF13500}" srcOrd="20" destOrd="0" presId="urn:microsoft.com/office/officeart/2005/8/layout/list1"/>
    <dgm:cxn modelId="{D24231FC-7F92-4F5D-A283-CD01FA8104AA}" type="presParOf" srcId="{1DE19E13-3C8A-45B7-971C-CE637CF13500}" destId="{DCA9F417-ABA1-4DC5-B531-116CFE9E3FA7}" srcOrd="0" destOrd="0" presId="urn:microsoft.com/office/officeart/2005/8/layout/list1"/>
    <dgm:cxn modelId="{C70DD1E0-D110-40D2-B247-2AAFB4A95D3B}" type="presParOf" srcId="{1DE19E13-3C8A-45B7-971C-CE637CF13500}" destId="{CA931305-653E-40AA-BBCC-1CE7F7FDA545}" srcOrd="1" destOrd="0" presId="urn:microsoft.com/office/officeart/2005/8/layout/list1"/>
    <dgm:cxn modelId="{302BE19E-8DE0-4E6B-A2D6-431F0AF327B0}" type="presParOf" srcId="{E76EA950-6034-4B49-A9B9-E64958A679F1}" destId="{88E7F64E-719E-4C8C-90B0-918B603874E8}" srcOrd="21" destOrd="0" presId="urn:microsoft.com/office/officeart/2005/8/layout/list1"/>
    <dgm:cxn modelId="{CCE7BB92-5D90-470A-9EFD-424161D693ED}" type="presParOf" srcId="{E76EA950-6034-4B49-A9B9-E64958A679F1}" destId="{34FF476A-3C29-407A-919B-4CBAFAEC47B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4786D-9DE0-4B32-A221-7C490A3BDC14}">
      <dsp:nvSpPr>
        <dsp:cNvPr id="0" name=""/>
        <dsp:cNvSpPr/>
      </dsp:nvSpPr>
      <dsp:spPr>
        <a:xfrm>
          <a:off x="0" y="286183"/>
          <a:ext cx="64785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D9464-5F92-42C5-9B71-C5D51A461182}">
      <dsp:nvSpPr>
        <dsp:cNvPr id="0" name=""/>
        <dsp:cNvSpPr/>
      </dsp:nvSpPr>
      <dsp:spPr>
        <a:xfrm>
          <a:off x="323929" y="94303"/>
          <a:ext cx="4535011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13" tIns="0" rIns="17141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Padlet 1: </a:t>
          </a:r>
          <a:r>
            <a:rPr lang="nl-NL" sz="1300" kern="1200">
              <a:hlinkClick xmlns:r="http://schemas.openxmlformats.org/officeDocument/2006/relationships" r:id="rId1"/>
            </a:rPr>
            <a:t>https://padlet.com/gruijthuijzen/98820fnc3yi898u1</a:t>
          </a:r>
          <a:endParaRPr lang="en-US" sz="1300" kern="1200"/>
        </a:p>
      </dsp:txBody>
      <dsp:txXfrm>
        <a:off x="342663" y="113037"/>
        <a:ext cx="4497543" cy="346292"/>
      </dsp:txXfrm>
    </dsp:sp>
    <dsp:sp modelId="{D3452DE3-D997-4F22-B410-6CC5EF0ADCA4}">
      <dsp:nvSpPr>
        <dsp:cNvPr id="0" name=""/>
        <dsp:cNvSpPr/>
      </dsp:nvSpPr>
      <dsp:spPr>
        <a:xfrm>
          <a:off x="0" y="875863"/>
          <a:ext cx="64785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1CEBC-3174-4689-AA8D-2479A3A9F6DE}">
      <dsp:nvSpPr>
        <dsp:cNvPr id="0" name=""/>
        <dsp:cNvSpPr/>
      </dsp:nvSpPr>
      <dsp:spPr>
        <a:xfrm>
          <a:off x="323929" y="683983"/>
          <a:ext cx="4535011" cy="38376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13" tIns="0" rIns="17141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Padlet 2: </a:t>
          </a:r>
          <a:r>
            <a:rPr lang="nl-NL" sz="1300" kern="1200">
              <a:hlinkClick xmlns:r="http://schemas.openxmlformats.org/officeDocument/2006/relationships" r:id="rId2"/>
            </a:rPr>
            <a:t>https://padlet.com/gruijthuijzen/ddc545w6l0gh6bul</a:t>
          </a:r>
          <a:endParaRPr lang="en-US" sz="1300" kern="1200"/>
        </a:p>
      </dsp:txBody>
      <dsp:txXfrm>
        <a:off x="342663" y="702717"/>
        <a:ext cx="4497543" cy="346292"/>
      </dsp:txXfrm>
    </dsp:sp>
    <dsp:sp modelId="{C754BC1C-4642-47FF-A675-9F86088D9039}">
      <dsp:nvSpPr>
        <dsp:cNvPr id="0" name=""/>
        <dsp:cNvSpPr/>
      </dsp:nvSpPr>
      <dsp:spPr>
        <a:xfrm>
          <a:off x="0" y="1465543"/>
          <a:ext cx="64785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B5B14-636D-45E9-9D8F-D41D90642D82}">
      <dsp:nvSpPr>
        <dsp:cNvPr id="0" name=""/>
        <dsp:cNvSpPr/>
      </dsp:nvSpPr>
      <dsp:spPr>
        <a:xfrm>
          <a:off x="323929" y="1273663"/>
          <a:ext cx="4535011" cy="38376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13" tIns="0" rIns="17141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Padlet 3: </a:t>
          </a:r>
          <a:r>
            <a:rPr lang="nl-NL" sz="1300" kern="1200">
              <a:hlinkClick xmlns:r="http://schemas.openxmlformats.org/officeDocument/2006/relationships" r:id="rId3"/>
            </a:rPr>
            <a:t>https://padlet.com/gruijthuijzen/ncfp1hdulq91dalx</a:t>
          </a:r>
          <a:endParaRPr lang="en-US" sz="1300" kern="1200"/>
        </a:p>
      </dsp:txBody>
      <dsp:txXfrm>
        <a:off x="342663" y="1292397"/>
        <a:ext cx="4497543" cy="346292"/>
      </dsp:txXfrm>
    </dsp:sp>
    <dsp:sp modelId="{26233440-A4B2-47CC-BC68-DA3C8C43D478}">
      <dsp:nvSpPr>
        <dsp:cNvPr id="0" name=""/>
        <dsp:cNvSpPr/>
      </dsp:nvSpPr>
      <dsp:spPr>
        <a:xfrm>
          <a:off x="0" y="2055224"/>
          <a:ext cx="64785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80581-952D-4FD5-8279-555F41663C2A}">
      <dsp:nvSpPr>
        <dsp:cNvPr id="0" name=""/>
        <dsp:cNvSpPr/>
      </dsp:nvSpPr>
      <dsp:spPr>
        <a:xfrm>
          <a:off x="323929" y="1863344"/>
          <a:ext cx="4535011" cy="38376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13" tIns="0" rIns="17141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Padlet 4: </a:t>
          </a:r>
          <a:r>
            <a:rPr lang="nl-NL" sz="1300" kern="1200">
              <a:hlinkClick xmlns:r="http://schemas.openxmlformats.org/officeDocument/2006/relationships" r:id="rId4"/>
            </a:rPr>
            <a:t>https://padlet.com/gruijthuijzen/s41cnitq1vyxn3x0</a:t>
          </a:r>
          <a:endParaRPr lang="en-US" sz="1300" kern="1200"/>
        </a:p>
      </dsp:txBody>
      <dsp:txXfrm>
        <a:off x="342663" y="1882078"/>
        <a:ext cx="4497543" cy="346292"/>
      </dsp:txXfrm>
    </dsp:sp>
    <dsp:sp modelId="{2780A717-6327-47C1-B9D0-F1A866C67C78}">
      <dsp:nvSpPr>
        <dsp:cNvPr id="0" name=""/>
        <dsp:cNvSpPr/>
      </dsp:nvSpPr>
      <dsp:spPr>
        <a:xfrm>
          <a:off x="0" y="2644904"/>
          <a:ext cx="647858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401BD-5D70-4DAB-92E7-C537084B4102}">
      <dsp:nvSpPr>
        <dsp:cNvPr id="0" name=""/>
        <dsp:cNvSpPr/>
      </dsp:nvSpPr>
      <dsp:spPr>
        <a:xfrm>
          <a:off x="323929" y="2453023"/>
          <a:ext cx="4535011" cy="38376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13" tIns="0" rIns="17141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Padlet</a:t>
          </a:r>
          <a:r>
            <a:rPr lang="nl-NL" sz="1300" kern="1200" dirty="0"/>
            <a:t> 5: </a:t>
          </a:r>
          <a:r>
            <a:rPr lang="nl-NL" sz="1300" kern="1200" dirty="0">
              <a:hlinkClick xmlns:r="http://schemas.openxmlformats.org/officeDocument/2006/relationships" r:id="rId5"/>
            </a:rPr>
            <a:t>https://padlet.com/gruijthuijzen/yw84azgamtn48jf</a:t>
          </a:r>
          <a:endParaRPr lang="en-US" sz="1300" kern="1200" dirty="0"/>
        </a:p>
      </dsp:txBody>
      <dsp:txXfrm>
        <a:off x="342663" y="2471757"/>
        <a:ext cx="4497543" cy="346292"/>
      </dsp:txXfrm>
    </dsp:sp>
    <dsp:sp modelId="{34FF476A-3C29-407A-919B-4CBAFAEC47BC}">
      <dsp:nvSpPr>
        <dsp:cNvPr id="0" name=""/>
        <dsp:cNvSpPr/>
      </dsp:nvSpPr>
      <dsp:spPr>
        <a:xfrm>
          <a:off x="0" y="3234584"/>
          <a:ext cx="6478587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810" tIns="270764" rIns="50281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/>
            <a:t>1 interviewer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/>
            <a:t>1 geïnterviewde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/>
            <a:t>1 notulant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/>
            <a:t>Toeschouwers. </a:t>
          </a:r>
          <a:endParaRPr lang="en-US" sz="1300" kern="1200"/>
        </a:p>
      </dsp:txBody>
      <dsp:txXfrm>
        <a:off x="0" y="3234584"/>
        <a:ext cx="6478587" cy="1187550"/>
      </dsp:txXfrm>
    </dsp:sp>
    <dsp:sp modelId="{CA931305-653E-40AA-BBCC-1CE7F7FDA545}">
      <dsp:nvSpPr>
        <dsp:cNvPr id="0" name=""/>
        <dsp:cNvSpPr/>
      </dsp:nvSpPr>
      <dsp:spPr>
        <a:xfrm>
          <a:off x="323929" y="3042704"/>
          <a:ext cx="4535011" cy="3837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13" tIns="0" rIns="17141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Iedere padlet:</a:t>
          </a:r>
          <a:endParaRPr lang="en-US" sz="1300" kern="1200"/>
        </a:p>
      </dsp:txBody>
      <dsp:txXfrm>
        <a:off x="342663" y="3061438"/>
        <a:ext cx="4497543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2BED3-D9F5-4731-8112-E50908473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0765AB-F1A2-44E5-BBF1-60619D3EF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675ED4-9FD9-47F5-AA62-34BE852A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B606FC-E4B7-4DAD-A74F-7D703312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2D1558-A8EE-46F2-BBE7-EFAF579A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08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8F7AB-F3C0-42A2-9445-4CEE6209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F07566-A1CA-407B-B716-1799F7117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5509F-D78B-4CD8-894E-F089C9A0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8FBBA5-5022-477F-9025-5A3D1CA9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5624C8-C4F4-42D2-849F-C077467A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49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F21920C-E547-4DB7-8110-E7526C290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74C684-8D09-4AFD-B0F1-AA20A677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5FEA3D-4737-4361-A298-1E3F5B31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1A445A-5BB0-4F04-9FE4-E57F4E19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D19866-0374-4582-8518-41CF6856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4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47C5E-5169-4489-A841-AA9713A7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C24A1F-39AE-4397-8428-843A50381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CE1635-B6BA-4627-836E-366B63CC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1B305B-20F1-4203-ADCE-417AAFC2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C41346-D8CB-4C1C-B84D-6ADC8302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46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94098-CF39-472E-A915-B74B6CD3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000719-E8F9-440D-B035-93E1D8F7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89EF7-12B1-4605-94BC-C8FB91A9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30F6A-3EF8-4B5D-8F89-7CB8EAF6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0F7351-9095-4B35-B7F9-0A8320FD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98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BF96A-A92B-4777-B71E-E711113C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94CDA1-4337-434D-A15A-043A14FB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AEFD38-A3BE-4B2B-8D53-97C98CF56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3419D5-973F-4EC0-A11D-8FE7CB67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4942B4-6F01-4BDF-ACDB-65AACCBA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6B5697-50D2-42E5-BBAE-A7CA990E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7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4067A-656D-4C0A-83F1-0A50FD43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BC405D-FC34-4660-9EAA-3C78291B3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4570F3-5802-4AD0-AD10-4FA6BA124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5DD4CD-C7F6-4DB8-A270-EC09A816F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87CBBF-C213-43E7-BC34-CDCBD5794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4F5028-7847-4AAC-8910-A502EB3D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CE6A3E-B261-4F7C-B2A9-183445F8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F97775-298B-4D67-9AEA-F8F88554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06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D02FE-D4BB-40BE-A2CF-71CD9529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C93FCA-E2D0-4B56-8CF0-B7FE1CB9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F1DFEC-D89B-4530-BF7F-E1CC755F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E3B6A3-737C-4F3E-832A-BECF5FEE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2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5F1F87-EE6D-4C0A-B456-B5D4E44D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565B904-B12C-4618-BCC1-69C6D8DB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63DF03-3AD6-4413-A63D-EF515DCB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1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3D978-1522-4C00-8035-CF32A9C9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3D6225-DCFA-4E2C-9E8B-45437C1B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816EEF-99CE-4847-99A8-C8948FF80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AB9839-E318-4528-910F-9066CB4B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451F91-D03A-4E50-9858-D18A310A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0B7712-127A-4DD9-BBAA-20F2A087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56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3CFF9-B8DD-427A-8F0A-C311407B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603208-9684-4FF1-BA7D-EF986F90C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BB981D-D4D1-43FC-8E09-718E067A4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97E138-1EFA-42AB-B3A2-1905793D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7DCA09-0854-4C97-BFE7-2D157C6C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838592-9D6B-42E0-97F2-9B4E790C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02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B59FB5C-A35C-4D79-8B0F-94FE2717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0CB2B-023F-4CD1-96CD-B25511D0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45B6A-8C17-4BAC-B222-EA577B6C1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F305-F770-47B7-81E1-5C9D3D069ED9}" type="datetimeFigureOut">
              <a:rPr lang="nl-NL" smtClean="0"/>
              <a:t>26-9-2021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93103E-6085-4D75-9047-C8EF5F5C2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E5522A-19B2-451F-BCD1-0D588295D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539AC-8E3E-4D72-B62C-CE0E33A44C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95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ilosofie.gruijthuijzen.nl/workshop-samen-reflecteren-m-b-v-een-tijdlij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194D8E-42F0-402D-BA13-FD4B4CD2A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080808"/>
                </a:solidFill>
              </a:rPr>
              <a:t>5 oktober 2021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9208D7-90D7-47E7-ABD4-938CFD768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nl-NL" sz="3600" dirty="0">
                <a:solidFill>
                  <a:srgbClr val="080808"/>
                </a:solidFill>
              </a:rPr>
              <a:t>Workshop “Samen reflecteren m.b.v. een tijdlijn”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AC3862F-4A49-4139-9037-FA0D0C8C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Robert-Jan Gruijthuijzen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E2AAA0-55C4-4B5A-ABDB-468BE016B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LOF-</a:t>
            </a:r>
            <a:r>
              <a:rPr lang="en-US" sz="2200" dirty="0" err="1"/>
              <a:t>onderzoeker</a:t>
            </a:r>
            <a:endParaRPr lang="en-US" sz="2200" dirty="0"/>
          </a:p>
          <a:p>
            <a:r>
              <a:rPr lang="en-US" sz="2200" dirty="0"/>
              <a:t>Docent </a:t>
            </a:r>
            <a:r>
              <a:rPr lang="en-US" sz="2200" dirty="0" err="1"/>
              <a:t>filosofie</a:t>
            </a:r>
            <a:endParaRPr lang="en-US" sz="2200" dirty="0"/>
          </a:p>
          <a:p>
            <a:r>
              <a:rPr lang="en-US" sz="2200" dirty="0"/>
              <a:t>Trainer Trainees </a:t>
            </a:r>
            <a:r>
              <a:rPr lang="en-US" sz="2200"/>
              <a:t>in Onderwijs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66B10C2-D9D5-49EF-9031-52247B2BA6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481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A0C3F-6A43-4A61-A6BB-5BF1CB08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nl-NL" sz="3600"/>
              <a:t>Planning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C95CE3-2E5C-47DF-AFE1-D1A057CA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nl-NL" sz="2000"/>
              <a:t>Inleiding (15 minuten)</a:t>
            </a:r>
          </a:p>
          <a:p>
            <a:r>
              <a:rPr lang="nl-NL" sz="2000"/>
              <a:t>In breakout-rooms uiteen (45 minuten)</a:t>
            </a:r>
          </a:p>
          <a:p>
            <a:pPr lvl="1"/>
            <a:r>
              <a:rPr lang="nl-NL" sz="2000"/>
              <a:t>Gesprekstool/tijdlijn gebruiken</a:t>
            </a:r>
          </a:p>
          <a:p>
            <a:pPr lvl="1"/>
            <a:endParaRPr lang="nl-NL" sz="2000"/>
          </a:p>
          <a:p>
            <a:r>
              <a:rPr lang="nl-NL" sz="2000"/>
              <a:t>Nabespreken (25 minuten)  </a:t>
            </a:r>
          </a:p>
          <a:p>
            <a:pPr lvl="1"/>
            <a:r>
              <a:rPr lang="nl-NL" sz="2000"/>
              <a:t>Effectiviteit van de gesprekstool</a:t>
            </a:r>
          </a:p>
          <a:p>
            <a:pPr lvl="1"/>
            <a:r>
              <a:rPr lang="nl-NL" sz="2000"/>
              <a:t>Waarde van het gesprek</a:t>
            </a:r>
          </a:p>
          <a:p>
            <a:pPr lvl="1"/>
            <a:r>
              <a:rPr lang="nl-NL" sz="2000"/>
              <a:t>5 minuten per “room”</a:t>
            </a:r>
          </a:p>
          <a:p>
            <a:pPr lvl="1"/>
            <a:endParaRPr lang="nl-NL" sz="2000"/>
          </a:p>
          <a:p>
            <a:r>
              <a:rPr lang="nl-NL" sz="2000"/>
              <a:t>Afsluiting (5 minuten)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BD5BE-FC00-414D-94CF-2B9F9F78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A56D1D-70EE-46D7-9358-316925686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Tijdlijn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C2266E-25D9-4F81-A532-7C6EC5F985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Oerknal</a:t>
            </a:r>
          </a:p>
          <a:p>
            <a:r>
              <a:rPr lang="nl-NL" dirty="0"/>
              <a:t>Cruciale momenten</a:t>
            </a:r>
          </a:p>
          <a:p>
            <a:r>
              <a:rPr lang="nl-NL" dirty="0"/>
              <a:t>Nu (datum van vandaag)</a:t>
            </a:r>
          </a:p>
          <a:p>
            <a:r>
              <a:rPr lang="nl-NL" dirty="0"/>
              <a:t>Toekomst</a:t>
            </a:r>
          </a:p>
          <a:p>
            <a:pPr lvl="1"/>
            <a:r>
              <a:rPr lang="nl-NL" dirty="0"/>
              <a:t>Korte termijn(doelen)</a:t>
            </a:r>
          </a:p>
          <a:p>
            <a:pPr lvl="1"/>
            <a:r>
              <a:rPr lang="nl-NL" dirty="0"/>
              <a:t>Lange termijn(doelen)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43AC2B-2F1B-4551-961D-054D43B48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46FD74-B62F-4DE3-B34D-76F8B23B9A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Interviewer</a:t>
            </a:r>
          </a:p>
          <a:p>
            <a:r>
              <a:rPr lang="nl-NL" dirty="0"/>
              <a:t>Geïnterviewde</a:t>
            </a:r>
          </a:p>
          <a:p>
            <a:r>
              <a:rPr lang="nl-NL" dirty="0"/>
              <a:t>Notulant</a:t>
            </a:r>
          </a:p>
          <a:p>
            <a:r>
              <a:rPr lang="nl-NL" dirty="0"/>
              <a:t>Toeschouwers</a:t>
            </a:r>
          </a:p>
          <a:p>
            <a:pPr marL="0" indent="0">
              <a:buNone/>
            </a:pPr>
            <a:r>
              <a:rPr lang="nl-NL" dirty="0"/>
              <a:t>(Max. 6 deelnemers per break-out room)</a:t>
            </a:r>
          </a:p>
        </p:txBody>
      </p:sp>
    </p:spTree>
    <p:extLst>
      <p:ext uri="{BB962C8B-B14F-4D97-AF65-F5344CB8AC3E}">
        <p14:creationId xmlns:p14="http://schemas.microsoft.com/office/powerpoint/2010/main" val="420320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FDA02-A99F-4E11-B159-91446856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 &amp; 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1A285C-E18F-46D6-9734-5C748FD43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Interviewer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D961A4-912C-439B-A4DC-3B80BCC003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nl-NL" dirty="0"/>
              <a:t>Noem het moment (incl. datum bij benadering) dat het eerste zaadje voor jouw initiatief werd gepland (oerknal).</a:t>
            </a:r>
          </a:p>
          <a:p>
            <a:pPr marL="514350" indent="-514350">
              <a:buAutoNum type="arabicPeriod"/>
            </a:pPr>
            <a:r>
              <a:rPr lang="nl-NL" dirty="0"/>
              <a:t>Noem vanaf de oerknal tot nu een aantal “cruciale momenten”.</a:t>
            </a:r>
          </a:p>
          <a:p>
            <a:pPr marL="514350" indent="-514350">
              <a:buAutoNum type="arabicPeriod"/>
            </a:pPr>
            <a:r>
              <a:rPr lang="nl-NL" dirty="0"/>
              <a:t>Geef aan wat je tijdens dit moment hebt gedaan, geleerd, ontwikkeld, wat en wie je hierbij nodig had en hoe je dingen hebt aangepakt.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789410-82DB-4A9C-A97F-86125147F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921E66-7ED3-4CB7-8BC0-47593DCDF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nl-NL" dirty="0"/>
              <a:t>Nadenken over de oorsprong van het initiatief. Wanneer is het eigenlijk begonnen? </a:t>
            </a:r>
          </a:p>
          <a:p>
            <a:pPr marL="514350" indent="-514350">
              <a:buAutoNum type="arabicPeriod"/>
            </a:pPr>
            <a:r>
              <a:rPr lang="nl-NL" dirty="0"/>
              <a:t>Het ordenen van de tijd in cruciale momenten brengt overzicht in het ontwikkelproces.  </a:t>
            </a:r>
          </a:p>
          <a:p>
            <a:pPr marL="514350" indent="-514350">
              <a:buAutoNum type="arabicPeriod"/>
            </a:pPr>
            <a:r>
              <a:rPr lang="nl-NL" dirty="0"/>
              <a:t>Geeft inzicht in ieder afzonderlijke stap op het gebied van het sociale  netwerk, de veranderstrategie, het moment in de tijd en de ontwikkeling van deze zaken in de tijd. </a:t>
            </a:r>
          </a:p>
        </p:txBody>
      </p:sp>
    </p:spTree>
    <p:extLst>
      <p:ext uri="{BB962C8B-B14F-4D97-AF65-F5344CB8AC3E}">
        <p14:creationId xmlns:p14="http://schemas.microsoft.com/office/powerpoint/2010/main" val="276005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869471-6186-4D2B-B7F0-D44ACC2EC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" r="466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5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C4FDC-3CE8-4945-986B-AECFF130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nl-NL" sz="3600"/>
              <a:t>Linkjes naar padlets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F16AA87-A1B7-475C-898D-1BABD5C9B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068129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06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4886643-547B-492D-8E83-30656F734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147FA5-0861-4709-9A4E-257299DC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Zijn er nog vragen?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B1948B-65B7-4C87-A256-61A3CFF1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1" y="3674538"/>
            <a:ext cx="4039526" cy="150111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dirty="0" err="1">
                <a:solidFill>
                  <a:srgbClr val="080808"/>
                </a:solidFill>
              </a:rPr>
              <a:t>Zie</a:t>
            </a:r>
            <a:r>
              <a:rPr lang="en-US" sz="2000" dirty="0">
                <a:solidFill>
                  <a:srgbClr val="080808"/>
                </a:solidFill>
              </a:rPr>
              <a:t> </a:t>
            </a:r>
            <a:r>
              <a:rPr lang="en-US" sz="2000" dirty="0" err="1">
                <a:solidFill>
                  <a:srgbClr val="080808"/>
                </a:solidFill>
              </a:rPr>
              <a:t>ook</a:t>
            </a:r>
            <a:r>
              <a:rPr lang="en-US" sz="2000" dirty="0">
                <a:solidFill>
                  <a:srgbClr val="080808"/>
                </a:solidFill>
              </a:rPr>
              <a:t>: </a:t>
            </a:r>
            <a:r>
              <a:rPr lang="en-US" sz="2000" dirty="0">
                <a:solidFill>
                  <a:srgbClr val="080808"/>
                </a:solidFill>
                <a:hlinkClick r:id="rId2"/>
              </a:rPr>
              <a:t>https://filosofie.gruijthuijzen.nl/workshop-samen-reflecteren-m-b-v-een-tijdlijn/</a:t>
            </a:r>
            <a:endParaRPr lang="en-US" sz="2000" dirty="0">
              <a:solidFill>
                <a:srgbClr val="080808"/>
              </a:solidFill>
            </a:endParaRPr>
          </a:p>
          <a:p>
            <a:pPr algn="ctr"/>
            <a:endParaRPr lang="en-US" sz="2000" dirty="0">
              <a:solidFill>
                <a:srgbClr val="080808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0CBA31-096E-4091-9E61-2D558A50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2"/>
            <a:ext cx="1248189" cy="1248189"/>
            <a:chOff x="10943811" y="-2"/>
            <a:chExt cx="1248189" cy="1248189"/>
          </a:xfrm>
        </p:grpSpPr>
        <p:sp>
          <p:nvSpPr>
            <p:cNvPr id="32" name="Isosceles Triangle 17">
              <a:extLst>
                <a:ext uri="{FF2B5EF4-FFF2-40B4-BE49-F238E27FC236}">
                  <a16:creationId xmlns:a16="http://schemas.microsoft.com/office/drawing/2014/main" id="{CB64814D-A361-44E1-8D97-B83E41C8B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943811" y="-2"/>
              <a:ext cx="1248189" cy="124818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2A6879-032A-4946-9CCA-44D38BEDF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317937" y="246646"/>
              <a:ext cx="577231" cy="57723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CEF321-6D7A-4F12-9C40-45B5BCE6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778603" y="3517915"/>
            <a:ext cx="3385655" cy="3655570"/>
            <a:chOff x="-969545" y="3517915"/>
            <a:chExt cx="3385655" cy="3655570"/>
          </a:xfrm>
        </p:grpSpPr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6E5DFE27-9624-478D-A5DB-D1245FF45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1474116" y="4022486"/>
              <a:ext cx="3655570" cy="2646427"/>
            </a:xfrm>
            <a:custGeom>
              <a:avLst/>
              <a:gdLst>
                <a:gd name="connsiteX0" fmla="*/ 0 w 2736866"/>
                <a:gd name="connsiteY0" fmla="*/ 0 h 1981337"/>
                <a:gd name="connsiteX1" fmla="*/ 2736866 w 2736866"/>
                <a:gd name="connsiteY1" fmla="*/ 0 h 1981337"/>
                <a:gd name="connsiteX2" fmla="*/ 2736866 w 2736866"/>
                <a:gd name="connsiteY2" fmla="*/ 1225808 h 1981337"/>
                <a:gd name="connsiteX3" fmla="*/ 1981337 w 2736866"/>
                <a:gd name="connsiteY3" fmla="*/ 1981337 h 19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866" h="1981337">
                  <a:moveTo>
                    <a:pt x="0" y="0"/>
                  </a:moveTo>
                  <a:lnTo>
                    <a:pt x="2736866" y="0"/>
                  </a:lnTo>
                  <a:lnTo>
                    <a:pt x="2736866" y="1225808"/>
                  </a:lnTo>
                  <a:lnTo>
                    <a:pt x="1981337" y="198133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BFF565-70E2-42D9-88A5-F588A72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616274" y="5778765"/>
              <a:ext cx="799836" cy="79983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Veel vraagtekens op een zwarte achtergrond">
            <a:extLst>
              <a:ext uri="{FF2B5EF4-FFF2-40B4-BE49-F238E27FC236}">
                <a16:creationId xmlns:a16="http://schemas.microsoft.com/office/drawing/2014/main" id="{3CD3D23A-9EA0-460D-8FF6-A968CA9E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41"/>
          <a:stretch/>
        </p:blipFill>
        <p:spPr>
          <a:xfrm>
            <a:off x="6168343" y="-1"/>
            <a:ext cx="4906956" cy="4607926"/>
          </a:xfrm>
          <a:custGeom>
            <a:avLst/>
            <a:gdLst/>
            <a:ahLst/>
            <a:cxnLst/>
            <a:rect l="l" t="t" r="r" b="b"/>
            <a:pathLst>
              <a:path w="5956528" h="5593537">
                <a:moveTo>
                  <a:pt x="2615274" y="0"/>
                </a:moveTo>
                <a:lnTo>
                  <a:pt x="3341256" y="0"/>
                </a:lnTo>
                <a:lnTo>
                  <a:pt x="5956528" y="2615274"/>
                </a:lnTo>
                <a:lnTo>
                  <a:pt x="2978265" y="5593537"/>
                </a:lnTo>
                <a:lnTo>
                  <a:pt x="0" y="2615274"/>
                </a:lnTo>
                <a:lnTo>
                  <a:pt x="2615274" y="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12E931-C1A9-4A7E-A98D-CCA7DC6AC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423089" y="4846332"/>
            <a:ext cx="1333438" cy="13334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727061-1ADF-421E-B715-7D4DE0B2E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85899" y="4866318"/>
            <a:ext cx="618664" cy="61866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42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321</Words>
  <Application>Microsoft Office PowerPoint</Application>
  <PresentationFormat>Breedbeeld</PresentationFormat>
  <Paragraphs>53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Kantoorthema</vt:lpstr>
      <vt:lpstr>Workshop “Samen reflecteren m.b.v. een tijdlijn”</vt:lpstr>
      <vt:lpstr>Robert-Jan Gruijthuijzen</vt:lpstr>
      <vt:lpstr>Planning</vt:lpstr>
      <vt:lpstr>Onderdelen</vt:lpstr>
      <vt:lpstr>Proces &amp; doelen</vt:lpstr>
      <vt:lpstr>PowerPoint-presentatie</vt:lpstr>
      <vt:lpstr>Linkjes naar padlets</vt:lpstr>
      <vt:lpstr>Zijn er nog 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Tijdlijn &amp; reflectie</dc:title>
  <dc:creator>Robert-Jan</dc:creator>
  <cp:lastModifiedBy>Robert-Jan</cp:lastModifiedBy>
  <cp:revision>5</cp:revision>
  <dcterms:created xsi:type="dcterms:W3CDTF">2021-09-26T10:34:05Z</dcterms:created>
  <dcterms:modified xsi:type="dcterms:W3CDTF">2021-09-26T11:01:29Z</dcterms:modified>
</cp:coreProperties>
</file>