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302ee7f3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302ee7f3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0302ee7f3f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0302ee7f3f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0302ee7f3f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0302ee7f3f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302ee7f3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302ee7f3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0302ee7f3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0302ee7f3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302ee7f3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302ee7f3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302ee7f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0302ee7f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302ee7f3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302ee7f3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302ee7f3f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302ee7f3f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302ee7f3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302ee7f3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302ee7f3f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0302ee7f3f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Manifest &amp; Wetenschappelijk Wereldbeeld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2-12-2021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Jurrien Hamer kiest voor:</a:t>
            </a:r>
            <a:endParaRPr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311700" y="1225225"/>
            <a:ext cx="52911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Het wetenschappelijke wereldbeeld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Het manifeste wereldbeeld is een illusie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Mensen zijn niet vrij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Hoe je leven gaat lopen ligt vast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Dit wordt 100% bepaald door zaken die buiten jouw invloed liggen (omgeving, toeval, genen, etc.)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Ons rechtssysteem kiest voor … ?  (vraag 4)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2999" y="315925"/>
            <a:ext cx="2779301" cy="4458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Het manifeste wereldbeeld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 je een Snickers steelt, zegt de rechter: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‘Jij verdient straft want je had hem ook netjes kunnen afrekenen.’</a:t>
            </a:r>
            <a:br>
              <a:rPr lang="en"/>
            </a:br>
            <a:r>
              <a:rPr lang="en"/>
              <a:t>Hij gaat dus uit van een vrije wil.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Jurrien Hamer zegt:</a:t>
            </a:r>
            <a:br>
              <a:rPr lang="en"/>
            </a:br>
            <a:r>
              <a:rPr lang="en"/>
              <a:t>‘Nee, je had niets anders kunnen doen. Je verdient geen straf. We geven je alleen een gedragscursus.’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Jurrien Hamer kiest (net als Victor Lamme) radicaal voor het wetenschappelijke perspectief. Wat is hier het gevaar van?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Denk aan: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Moraal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Hoe we naar dieren kijken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 gaan we doen vandaag?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Jullie gaan vooral veel doen!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Deel één van een testje over het onderwerp van vandaag </a:t>
            </a:r>
            <a:r>
              <a:rPr lang="en">
                <a:solidFill>
                  <a:srgbClr val="FF0000"/>
                </a:solidFill>
              </a:rPr>
              <a:t>(1 minuut)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Korte terugblik les vorige week </a:t>
            </a:r>
            <a:r>
              <a:rPr lang="en">
                <a:solidFill>
                  <a:srgbClr val="FF0000"/>
                </a:solidFill>
              </a:rPr>
              <a:t>(5 minuten)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</a:t>
            </a:r>
            <a:r>
              <a:rPr lang="en"/>
              <a:t>nquête</a:t>
            </a:r>
            <a:r>
              <a:rPr lang="en"/>
              <a:t> invullen voor mijn onderzoek voor het Udens College </a:t>
            </a:r>
            <a:r>
              <a:rPr lang="en">
                <a:solidFill>
                  <a:srgbClr val="FF0000"/>
                </a:solidFill>
              </a:rPr>
              <a:t>(5 minuten)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Deel twee van het testje </a:t>
            </a:r>
            <a:r>
              <a:rPr lang="en">
                <a:solidFill>
                  <a:srgbClr val="FF0000"/>
                </a:solidFill>
              </a:rPr>
              <a:t>(10 minuten)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</a:t>
            </a:r>
            <a:r>
              <a:rPr lang="en"/>
              <a:t>itleg: Manifest en wetenschappelijk wereldbeeld </a:t>
            </a:r>
            <a:r>
              <a:rPr lang="en">
                <a:solidFill>
                  <a:srgbClr val="FF0000"/>
                </a:solidFill>
              </a:rPr>
              <a:t>(10 minuten)</a:t>
            </a:r>
            <a:endParaRPr>
              <a:solidFill>
                <a:srgbClr val="FF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Testje bespreken </a:t>
            </a:r>
            <a:r>
              <a:rPr lang="en">
                <a:solidFill>
                  <a:srgbClr val="FF0000"/>
                </a:solidFill>
              </a:rPr>
              <a:t>(de tijd die over is)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Deel één test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Bekijk één minuut lang het vel dat ik uitdeel zo grondig mogelijk en draai en het dan om!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Korte terugblik Darwin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8850" y="478750"/>
            <a:ext cx="4955150" cy="22187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225225"/>
            <a:ext cx="5602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Wat waren de filosofische gevolgen van Darwins evolutietheorie?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………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………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……...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Waar sloeg dat verhaal met die </a:t>
            </a:r>
            <a:r>
              <a:rPr lang="en"/>
              <a:t>suïcidale</a:t>
            </a:r>
            <a:r>
              <a:rPr lang="en"/>
              <a:t> mier ook alweer op?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Hoe kunnen we naar vrijheid streven ondanks dat we een speelbal zijn van genen en memen?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Enqu</a:t>
            </a:r>
            <a:r>
              <a:rPr lang="en"/>
              <a:t>ê</a:t>
            </a:r>
            <a:r>
              <a:rPr lang="en"/>
              <a:t>te</a:t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225225"/>
            <a:ext cx="44598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Scan de QR-code om mij te helpen met een onderzoek voor de school :-)</a:t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325" y="1440200"/>
            <a:ext cx="3201950" cy="320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Deel twee test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Beantwoord de vragen op het vel - je mag niet meer op de achterkant kijken!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FF0000"/>
                </a:solidFill>
              </a:rPr>
              <a:t>(10 minuten)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Het manifeste en het wetenschappelijke wereldbeeld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kijken als mens op twee manieren naar de wereld</a:t>
            </a:r>
            <a:br>
              <a:rPr lang="en"/>
            </a:br>
            <a:br>
              <a:rPr lang="en"/>
            </a:br>
            <a:r>
              <a:rPr b="1" lang="en"/>
              <a:t>Manifest wereldbeeld</a:t>
            </a:r>
            <a:r>
              <a:rPr lang="en"/>
              <a:t>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250" y="2571744"/>
            <a:ext cx="2632700" cy="19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9"/>
          <p:cNvPicPr preferRelativeResize="0"/>
          <p:nvPr/>
        </p:nvPicPr>
        <p:blipFill rotWithShape="1">
          <a:blip r:embed="rId4">
            <a:alphaModFix/>
          </a:blip>
          <a:srcRect b="11733" l="0" r="0" t="15744"/>
          <a:stretch/>
        </p:blipFill>
        <p:spPr>
          <a:xfrm>
            <a:off x="2869950" y="2571750"/>
            <a:ext cx="2722540" cy="197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14613" y="24360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Wetenschappelijk wereldbeeld:</a:t>
            </a:r>
            <a:endParaRPr b="1"/>
          </a:p>
        </p:txBody>
      </p:sp>
      <p:pic>
        <p:nvPicPr>
          <p:cNvPr id="111" name="Google Shape;11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00" y="2209250"/>
            <a:ext cx="2839676" cy="17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0150" y="1802388"/>
            <a:ext cx="2762250" cy="315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0475" y="2578688"/>
            <a:ext cx="28575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Maar welke is het ‘echte’ wereldbeeld?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Ze kunnen niet allebei gelijk hebben, want ze spreken elkaar tegen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Volgens Wilfrid Sellars is dit het belangrijkste probleem van de filosofie:</a:t>
            </a:r>
            <a:endParaRPr/>
          </a:p>
          <a:p>
            <a:pPr indent="0" lvl="0" marL="13716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Hoe verklaren we het verschil tussen het manifeste en het wetenschappelijke wereldbeeld?</a:t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975" y="2829450"/>
            <a:ext cx="2090650" cy="20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