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23" name="Shape 23"/>
        <p:cNvGrpSpPr/>
        <p:nvPr/>
      </p:nvGrpSpPr>
      <p:grpSpPr>
        <a:xfrm>
          <a:off x="0" y="0"/>
          <a:ext cx="0" cy="0"/>
          <a:chOff x="0" y="0"/>
          <a:chExt cx="0" cy="0"/>
        </a:xfrm>
      </p:grpSpPr>
      <p:sp>
        <p:nvSpPr>
          <p:cNvPr id="24" name="Google Shape;24;p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2000"/>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III. Rationalisme &amp; metafysisch scepticisme</a:t>
            </a:r>
            <a:endParaRPr/>
          </a:p>
        </p:txBody>
      </p:sp>
      <p:sp>
        <p:nvSpPr>
          <p:cNvPr id="85" name="Google Shape;85;p1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Rationalisme</a:t>
            </a:r>
            <a:endParaRPr/>
          </a:p>
        </p:txBody>
      </p:sp>
      <p:sp>
        <p:nvSpPr>
          <p:cNvPr id="86" name="Google Shape;86;p1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Font typeface="Calibri"/>
              <a:buChar char="-"/>
            </a:pPr>
            <a:r>
              <a:rPr lang="nl-NL"/>
              <a:t>René Descartes</a:t>
            </a:r>
            <a:endParaRPr/>
          </a:p>
          <a:p>
            <a:pPr indent="-228600" lvl="0" marL="228600" rtl="0" algn="l">
              <a:lnSpc>
                <a:spcPct val="90000"/>
              </a:lnSpc>
              <a:spcBef>
                <a:spcPts val="1000"/>
              </a:spcBef>
              <a:spcAft>
                <a:spcPts val="0"/>
              </a:spcAft>
              <a:buClr>
                <a:schemeClr val="dk1"/>
              </a:buClr>
              <a:buSzPts val="2800"/>
              <a:buFont typeface="Calibri"/>
              <a:buChar char="-"/>
            </a:pPr>
            <a:r>
              <a:rPr lang="nl-NL"/>
              <a:t>Hoofdwerk: </a:t>
            </a:r>
            <a:r>
              <a:rPr i="1" lang="nl-NL"/>
              <a:t>“Meditaties over de eerste filosofie”</a:t>
            </a:r>
            <a:endParaRPr/>
          </a:p>
          <a:p>
            <a:pPr indent="-228600" lvl="0" marL="228600" rtl="0" algn="l">
              <a:lnSpc>
                <a:spcPct val="90000"/>
              </a:lnSpc>
              <a:spcBef>
                <a:spcPts val="1000"/>
              </a:spcBef>
              <a:spcAft>
                <a:spcPts val="0"/>
              </a:spcAft>
              <a:buClr>
                <a:schemeClr val="dk1"/>
              </a:buClr>
              <a:buSzPts val="2800"/>
              <a:buFont typeface="Calibri"/>
              <a:buChar char="-"/>
            </a:pPr>
            <a:r>
              <a:rPr lang="nl-NL"/>
              <a:t>Eerste meditatie </a:t>
            </a:r>
            <a:endParaRPr/>
          </a:p>
          <a:p>
            <a:pPr indent="0" lvl="0" marL="0" rtl="0" algn="l">
              <a:lnSpc>
                <a:spcPct val="90000"/>
              </a:lnSpc>
              <a:spcBef>
                <a:spcPts val="1000"/>
              </a:spcBef>
              <a:spcAft>
                <a:spcPts val="0"/>
              </a:spcAft>
              <a:buClr>
                <a:schemeClr val="dk1"/>
              </a:buClr>
              <a:buSzPts val="2800"/>
              <a:buNone/>
            </a:pPr>
            <a:r>
              <a:rPr lang="nl-NL"/>
              <a:t>	3 niveaus van twijfel:</a:t>
            </a:r>
            <a:endParaRPr/>
          </a:p>
          <a:p>
            <a:pPr indent="0" lvl="0" marL="0" rtl="0" algn="l">
              <a:lnSpc>
                <a:spcPct val="90000"/>
              </a:lnSpc>
              <a:spcBef>
                <a:spcPts val="1000"/>
              </a:spcBef>
              <a:spcAft>
                <a:spcPts val="0"/>
              </a:spcAft>
              <a:buClr>
                <a:schemeClr val="dk1"/>
              </a:buClr>
              <a:buSzPts val="2800"/>
              <a:buNone/>
            </a:pPr>
            <a:r>
              <a:rPr lang="nl-NL"/>
              <a:t>	</a:t>
            </a:r>
            <a:r>
              <a:rPr b="1" lang="nl-NL"/>
              <a:t>1. Perceptuele vergissingen</a:t>
            </a:r>
            <a:endParaRPr/>
          </a:p>
          <a:p>
            <a:pPr indent="0" lvl="0" marL="0" rtl="0" algn="l">
              <a:lnSpc>
                <a:spcPct val="90000"/>
              </a:lnSpc>
              <a:spcBef>
                <a:spcPts val="1000"/>
              </a:spcBef>
              <a:spcAft>
                <a:spcPts val="0"/>
              </a:spcAft>
              <a:buClr>
                <a:schemeClr val="dk1"/>
              </a:buClr>
              <a:buSzPts val="2800"/>
              <a:buNone/>
            </a:pPr>
            <a:r>
              <a:rPr b="1" lang="nl-NL"/>
              <a:t>	2. Dromen</a:t>
            </a:r>
            <a:endParaRPr/>
          </a:p>
          <a:p>
            <a:pPr indent="0" lvl="0" marL="0" rtl="0" algn="l">
              <a:lnSpc>
                <a:spcPct val="90000"/>
              </a:lnSpc>
              <a:spcBef>
                <a:spcPts val="1000"/>
              </a:spcBef>
              <a:spcAft>
                <a:spcPts val="0"/>
              </a:spcAft>
              <a:buClr>
                <a:schemeClr val="dk1"/>
              </a:buClr>
              <a:buSzPts val="2800"/>
              <a:buNone/>
            </a:pPr>
            <a:r>
              <a:rPr b="1" lang="nl-NL"/>
              <a:t>	3. Kwade demon</a:t>
            </a:r>
            <a:endParaRPr/>
          </a:p>
        </p:txBody>
      </p:sp>
      <p:sp>
        <p:nvSpPr>
          <p:cNvPr id="87" name="Google Shape;87;p1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Radicale twijfel – Perceptie &amp; bedrog</a:t>
            </a:r>
            <a:endParaRPr/>
          </a:p>
        </p:txBody>
      </p:sp>
      <p:pic>
        <p:nvPicPr>
          <p:cNvPr id="88" name="Google Shape;88;p13"/>
          <p:cNvPicPr preferRelativeResize="0"/>
          <p:nvPr>
            <p:ph idx="4" type="body"/>
          </p:nvPr>
        </p:nvPicPr>
        <p:blipFill rotWithShape="1">
          <a:blip r:embed="rId3">
            <a:alphaModFix/>
          </a:blip>
          <a:srcRect b="0" l="0" r="0" t="0"/>
          <a:stretch/>
        </p:blipFill>
        <p:spPr>
          <a:xfrm>
            <a:off x="6172200" y="2965186"/>
            <a:ext cx="5183100" cy="2764500"/>
          </a:xfrm>
          <a:prstGeom prst="rect">
            <a:avLst/>
          </a:prstGeom>
          <a:noFill/>
          <a:ln>
            <a:noFill/>
          </a:ln>
        </p:spPr>
      </p:pic>
      <p:pic>
        <p:nvPicPr>
          <p:cNvPr descr="Image result for meditaties descartes" id="89" name="Google Shape;89;p13"/>
          <p:cNvPicPr preferRelativeResize="0"/>
          <p:nvPr/>
        </p:nvPicPr>
        <p:blipFill rotWithShape="1">
          <a:blip r:embed="rId4">
            <a:alphaModFix/>
          </a:blip>
          <a:srcRect b="0" l="0" r="0" t="0"/>
          <a:stretch/>
        </p:blipFill>
        <p:spPr>
          <a:xfrm>
            <a:off x="10910454" y="1"/>
            <a:ext cx="1281546" cy="20781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839788" y="365125"/>
            <a:ext cx="10761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IV. Empirisme &amp; metafysisch scepticisme   </a:t>
            </a:r>
            <a:endParaRPr/>
          </a:p>
        </p:txBody>
      </p:sp>
      <p:sp>
        <p:nvSpPr>
          <p:cNvPr id="174" name="Google Shape;174;p22"/>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Psychologisch</a:t>
            </a:r>
            <a:endParaRPr/>
          </a:p>
        </p:txBody>
      </p:sp>
      <p:sp>
        <p:nvSpPr>
          <p:cNvPr id="175" name="Google Shape;175;p22"/>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nl-NL"/>
              <a:t>Streven naar uniformiteit </a:t>
            </a:r>
            <a:r>
              <a:rPr lang="nl-NL" sz="2600"/>
              <a:t>(d.m.v. inductie*)</a:t>
            </a:r>
            <a:endParaRPr/>
          </a:p>
          <a:p>
            <a:pPr indent="-228600" lvl="0" marL="228600" rtl="0" algn="l">
              <a:lnSpc>
                <a:spcPct val="90000"/>
              </a:lnSpc>
              <a:spcBef>
                <a:spcPts val="1000"/>
              </a:spcBef>
              <a:spcAft>
                <a:spcPts val="0"/>
              </a:spcAft>
              <a:buClr>
                <a:schemeClr val="dk1"/>
              </a:buClr>
              <a:buSzPct val="100000"/>
              <a:buChar char="•"/>
            </a:pPr>
            <a:r>
              <a:rPr lang="nl-NL"/>
              <a:t>Weigeren van disharmonie </a:t>
            </a:r>
            <a:endParaRPr/>
          </a:p>
          <a:p>
            <a:pPr indent="-228600" lvl="0" marL="228600" rtl="0" algn="l">
              <a:lnSpc>
                <a:spcPct val="90000"/>
              </a:lnSpc>
              <a:spcBef>
                <a:spcPts val="1000"/>
              </a:spcBef>
              <a:spcAft>
                <a:spcPts val="0"/>
              </a:spcAft>
              <a:buClr>
                <a:schemeClr val="dk1"/>
              </a:buClr>
              <a:buSzPct val="100000"/>
              <a:buChar char="•"/>
            </a:pPr>
            <a:r>
              <a:rPr lang="nl-NL"/>
              <a:t>Zoeken naar </a:t>
            </a:r>
            <a:r>
              <a:rPr i="1" lang="nl-NL"/>
              <a:t>gelijkenis</a:t>
            </a:r>
            <a:r>
              <a:rPr lang="nl-NL"/>
              <a:t> </a:t>
            </a:r>
            <a:endParaRPr/>
          </a:p>
          <a:p>
            <a:pPr indent="-228600" lvl="0" marL="228600" rtl="0" algn="l">
              <a:lnSpc>
                <a:spcPct val="90000"/>
              </a:lnSpc>
              <a:spcBef>
                <a:spcPts val="1000"/>
              </a:spcBef>
              <a:spcAft>
                <a:spcPts val="0"/>
              </a:spcAft>
              <a:buClr>
                <a:schemeClr val="dk1"/>
              </a:buClr>
              <a:buSzPct val="100000"/>
              <a:buChar char="•"/>
            </a:pPr>
            <a:r>
              <a:rPr lang="nl-NL"/>
              <a:t>Zoeken in de (eigen) nabijheid</a:t>
            </a:r>
            <a:endParaRPr/>
          </a:p>
          <a:p>
            <a:pPr indent="-90804"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90804" lvl="0" marL="228600" rtl="0" algn="l">
              <a:lnSpc>
                <a:spcPct val="90000"/>
              </a:lnSpc>
              <a:spcBef>
                <a:spcPts val="1000"/>
              </a:spcBef>
              <a:spcAft>
                <a:spcPts val="0"/>
              </a:spcAft>
              <a:buClr>
                <a:schemeClr val="dk1"/>
              </a:buClr>
              <a:buSzPct val="100000"/>
              <a:buNone/>
            </a:pPr>
            <a:r>
              <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176" name="Google Shape;176;p22"/>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Filosofisch</a:t>
            </a:r>
            <a:endParaRPr/>
          </a:p>
        </p:txBody>
      </p:sp>
      <p:sp>
        <p:nvSpPr>
          <p:cNvPr id="177" name="Google Shape;177;p22"/>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lang="nl-NL"/>
              <a:t>Bestaat de buitenwereld werkelijk? Inductie biedt geen 100% zekerheid. Zekerheid m.b.t. de waarneming is problematisch. </a:t>
            </a:r>
            <a:endParaRPr/>
          </a:p>
          <a:p>
            <a:pPr indent="0" lvl="0" marL="0" rtl="0" algn="l">
              <a:lnSpc>
                <a:spcPct val="90000"/>
              </a:lnSpc>
              <a:spcBef>
                <a:spcPts val="1000"/>
              </a:spcBef>
              <a:spcAft>
                <a:spcPts val="0"/>
              </a:spcAft>
              <a:buClr>
                <a:schemeClr val="dk1"/>
              </a:buClr>
              <a:buSzPct val="100000"/>
              <a:buNone/>
            </a:pPr>
            <a:r>
              <a:t/>
            </a:r>
            <a:endParaRPr i="1"/>
          </a:p>
          <a:p>
            <a:pPr indent="0" lvl="0" marL="0" rtl="0" algn="l">
              <a:lnSpc>
                <a:spcPct val="90000"/>
              </a:lnSpc>
              <a:spcBef>
                <a:spcPts val="1000"/>
              </a:spcBef>
              <a:spcAft>
                <a:spcPts val="0"/>
              </a:spcAft>
              <a:buClr>
                <a:schemeClr val="dk1"/>
              </a:buClr>
              <a:buSzPct val="100000"/>
              <a:buNone/>
            </a:pPr>
            <a:r>
              <a:rPr i="1" lang="nl-NL"/>
              <a:t>Metafysische vraag naar identiteit:</a:t>
            </a:r>
            <a:endParaRPr/>
          </a:p>
          <a:p>
            <a:pPr indent="0" lvl="1" marL="457200" rtl="0" algn="l">
              <a:lnSpc>
                <a:spcPct val="90000"/>
              </a:lnSpc>
              <a:spcBef>
                <a:spcPts val="500"/>
              </a:spcBef>
              <a:spcAft>
                <a:spcPts val="0"/>
              </a:spcAft>
              <a:buClr>
                <a:schemeClr val="dk1"/>
              </a:buClr>
              <a:buSzPct val="100000"/>
              <a:buNone/>
            </a:pPr>
            <a:r>
              <a:rPr lang="nl-NL"/>
              <a:t>1. Het waarnemen van waarneming/mentale handeling is problematisch</a:t>
            </a:r>
            <a:endParaRPr/>
          </a:p>
          <a:p>
            <a:pPr indent="0" lvl="1" marL="457200" rtl="0" algn="l">
              <a:lnSpc>
                <a:spcPct val="90000"/>
              </a:lnSpc>
              <a:spcBef>
                <a:spcPts val="500"/>
              </a:spcBef>
              <a:spcAft>
                <a:spcPts val="0"/>
              </a:spcAft>
              <a:buClr>
                <a:schemeClr val="dk1"/>
              </a:buClr>
              <a:buSzPct val="100000"/>
              <a:buNone/>
            </a:pPr>
            <a:r>
              <a:rPr lang="nl-NL"/>
              <a:t>2. Geluiden, smaken en geuren worden verschillend waargenomen</a:t>
            </a:r>
            <a:endParaRPr/>
          </a:p>
          <a:p>
            <a:pPr indent="0" lvl="1" marL="457200" rtl="0" algn="l">
              <a:lnSpc>
                <a:spcPct val="90000"/>
              </a:lnSpc>
              <a:spcBef>
                <a:spcPts val="500"/>
              </a:spcBef>
              <a:spcAft>
                <a:spcPts val="0"/>
              </a:spcAft>
              <a:buClr>
                <a:schemeClr val="dk1"/>
              </a:buClr>
              <a:buSzPct val="100000"/>
              <a:buNone/>
            </a:pPr>
            <a:r>
              <a:rPr lang="nl-NL"/>
              <a:t>3. Het zicht geeft geen inzicht </a:t>
            </a:r>
            <a:r>
              <a:rPr i="1" lang="nl-NL"/>
              <a:t>over</a:t>
            </a:r>
            <a:r>
              <a:rPr lang="nl-NL"/>
              <a:t> ruimte en tijd. Zicht begeeft zich </a:t>
            </a:r>
            <a:r>
              <a:rPr i="1" lang="nl-NL"/>
              <a:t>in</a:t>
            </a:r>
            <a:r>
              <a:rPr lang="nl-NL"/>
              <a:t> ruimte en tijd</a:t>
            </a:r>
            <a:endParaRPr/>
          </a:p>
          <a:p>
            <a:pPr indent="0" lvl="1" marL="457200" rtl="0" algn="l">
              <a:lnSpc>
                <a:spcPct val="90000"/>
              </a:lnSpc>
              <a:spcBef>
                <a:spcPts val="5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nl-NL"/>
              <a:t>.</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178" name="Google Shape;178;p22"/>
          <p:cNvSpPr txBox="1"/>
          <p:nvPr/>
        </p:nvSpPr>
        <p:spPr>
          <a:xfrm rot="5400000">
            <a:off x="-1877519" y="4819705"/>
            <a:ext cx="412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800">
                <a:solidFill>
                  <a:schemeClr val="dk1"/>
                </a:solidFill>
                <a:latin typeface="Calibri"/>
                <a:ea typeface="Calibri"/>
                <a:cs typeface="Calibri"/>
                <a:sym typeface="Calibri"/>
              </a:rPr>
              <a:t>* van het bijzondere naar het algemene.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IV. Empirisme &amp; metafysisch scepticisme</a:t>
            </a:r>
            <a:endParaRPr/>
          </a:p>
        </p:txBody>
      </p:sp>
      <p:sp>
        <p:nvSpPr>
          <p:cNvPr id="184" name="Google Shape;184;p23"/>
          <p:cNvSpPr txBox="1"/>
          <p:nvPr>
            <p:ph idx="1" type="body"/>
          </p:nvPr>
        </p:nvSpPr>
        <p:spPr>
          <a:xfrm>
            <a:off x="838200" y="2676525"/>
            <a:ext cx="10515600" cy="35004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nl-NL"/>
              <a:t>1. Massa, beweging en vastheid van lichamen (filosofen &amp; leken)</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nl-NL"/>
              <a:t>2. Kleur, smaak, geuren, geluiden, hitte en kou (leken)</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nl-NL"/>
              <a:t>3. Pijn en genot (leken)</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nl-NL"/>
              <a:t>Welke soorten hebben een zelfstandig en bestendig bestaan buiten ons?</a:t>
            </a:r>
            <a:endParaRPr/>
          </a:p>
          <a:p>
            <a:pPr indent="0" lvl="0" marL="0" rtl="0" algn="l">
              <a:lnSpc>
                <a:spcPct val="90000"/>
              </a:lnSpc>
              <a:spcBef>
                <a:spcPts val="1000"/>
              </a:spcBef>
              <a:spcAft>
                <a:spcPts val="0"/>
              </a:spcAft>
              <a:buClr>
                <a:schemeClr val="dk1"/>
              </a:buClr>
              <a:buSzPct val="100000"/>
              <a:buNone/>
            </a:pPr>
            <a:r>
              <a:rPr i="1" lang="nl-NL"/>
              <a:t>Filosofen: </a:t>
            </a:r>
            <a:r>
              <a:rPr b="1" lang="nl-NL"/>
              <a:t>alleen 1</a:t>
            </a:r>
            <a:endParaRPr/>
          </a:p>
          <a:p>
            <a:pPr indent="0" lvl="0" marL="0" rtl="0" algn="l">
              <a:lnSpc>
                <a:spcPct val="90000"/>
              </a:lnSpc>
              <a:spcBef>
                <a:spcPts val="1000"/>
              </a:spcBef>
              <a:spcAft>
                <a:spcPts val="0"/>
              </a:spcAft>
              <a:buClr>
                <a:schemeClr val="dk1"/>
              </a:buClr>
              <a:buSzPct val="100000"/>
              <a:buNone/>
            </a:pPr>
            <a:r>
              <a:rPr i="1" lang="nl-NL"/>
              <a:t>Leken: </a:t>
            </a:r>
            <a:r>
              <a:rPr b="1" lang="nl-NL"/>
              <a:t>1 en 2</a:t>
            </a:r>
            <a:endParaRPr/>
          </a:p>
        </p:txBody>
      </p:sp>
      <p:sp>
        <p:nvSpPr>
          <p:cNvPr id="185" name="Google Shape;185;p23"/>
          <p:cNvSpPr txBox="1"/>
          <p:nvPr/>
        </p:nvSpPr>
        <p:spPr>
          <a:xfrm>
            <a:off x="838200" y="1746290"/>
            <a:ext cx="10515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2800">
                <a:solidFill>
                  <a:schemeClr val="dk1"/>
                </a:solidFill>
                <a:latin typeface="Calibri"/>
                <a:ea typeface="Calibri"/>
                <a:cs typeface="Calibri"/>
                <a:sym typeface="Calibri"/>
              </a:rPr>
              <a:t>Zelfstandigheid van percepties &amp; drie soorten indrukken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nl-NL"/>
              <a:t>Zijn er nog vragen?</a:t>
            </a:r>
            <a:endParaRPr/>
          </a:p>
        </p:txBody>
      </p:sp>
      <p:sp>
        <p:nvSpPr>
          <p:cNvPr id="191" name="Google Shape;191;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rPr lang="nl-NL"/>
              <a:t>Hartelijk bedankt voor jullie aandacht en veel succes komende examenperiode!</a:t>
            </a:r>
            <a:endParaRPr/>
          </a:p>
          <a:p>
            <a:pPr indent="0" lvl="0" marL="0" rtl="0" algn="l">
              <a:lnSpc>
                <a:spcPct val="90000"/>
              </a:lnSpc>
              <a:spcBef>
                <a:spcPts val="1000"/>
              </a:spcBef>
              <a:spcAft>
                <a:spcPts val="0"/>
              </a:spcAft>
              <a:buClr>
                <a:srgbClr val="888888"/>
              </a:buClr>
              <a:buSzPts val="2400"/>
              <a:buNone/>
            </a:pPr>
            <a:r>
              <a:rPr lang="nl-NL"/>
              <a:t>Robert-Jan Gruijthuijzen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III. Rationalisme &amp; metafysisch scepticisme</a:t>
            </a:r>
            <a:endParaRPr/>
          </a:p>
        </p:txBody>
      </p:sp>
      <p:sp>
        <p:nvSpPr>
          <p:cNvPr id="95" name="Google Shape;95;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Twijfelexperiment*</a:t>
            </a:r>
            <a:endParaRPr/>
          </a:p>
        </p:txBody>
      </p:sp>
      <p:pic>
        <p:nvPicPr>
          <p:cNvPr id="96" name="Google Shape;96;p14"/>
          <p:cNvPicPr preferRelativeResize="0"/>
          <p:nvPr>
            <p:ph idx="2" type="body"/>
          </p:nvPr>
        </p:nvPicPr>
        <p:blipFill rotWithShape="1">
          <a:blip r:embed="rId3">
            <a:alphaModFix/>
          </a:blip>
          <a:srcRect b="0" l="0" r="0" t="0"/>
          <a:stretch/>
        </p:blipFill>
        <p:spPr>
          <a:xfrm>
            <a:off x="839788" y="2972971"/>
            <a:ext cx="5157787" cy="2748796"/>
          </a:xfrm>
          <a:prstGeom prst="rect">
            <a:avLst/>
          </a:prstGeom>
          <a:noFill/>
          <a:ln>
            <a:noFill/>
          </a:ln>
        </p:spPr>
      </p:pic>
      <p:sp>
        <p:nvSpPr>
          <p:cNvPr id="97" name="Google Shape;97;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Radicale twijfel!</a:t>
            </a:r>
            <a:endParaRPr/>
          </a:p>
        </p:txBody>
      </p:sp>
      <p:sp>
        <p:nvSpPr>
          <p:cNvPr id="98" name="Google Shape;98;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3200"/>
              <a:buNone/>
            </a:pPr>
            <a:r>
              <a:rPr lang="nl-NL" sz="3200"/>
              <a:t>Descartes positioneert zich als een echte scepticus!! </a:t>
            </a:r>
            <a:endParaRPr/>
          </a:p>
        </p:txBody>
      </p:sp>
      <p:sp>
        <p:nvSpPr>
          <p:cNvPr id="99" name="Google Shape;99;p14"/>
          <p:cNvSpPr txBox="1"/>
          <p:nvPr/>
        </p:nvSpPr>
        <p:spPr>
          <a:xfrm rot="5400000">
            <a:off x="-1772722" y="4924426"/>
            <a:ext cx="39147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800">
                <a:solidFill>
                  <a:schemeClr val="dk1"/>
                </a:solidFill>
                <a:latin typeface="Calibri"/>
                <a:ea typeface="Calibri"/>
                <a:cs typeface="Calibri"/>
                <a:sym typeface="Calibri"/>
              </a:rPr>
              <a:t>* Tegen-feitelijk gedachte-experiment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III. Rationalisme &amp; metafysisch scepticisme</a:t>
            </a:r>
            <a:endParaRPr/>
          </a:p>
        </p:txBody>
      </p:sp>
      <p:sp>
        <p:nvSpPr>
          <p:cNvPr id="105" name="Google Shape;105;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Drie niveaus van twijfel</a:t>
            </a:r>
            <a:endParaRPr/>
          </a:p>
        </p:txBody>
      </p:sp>
      <p:sp>
        <p:nvSpPr>
          <p:cNvPr id="106" name="Google Shape;106;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Brain in a vat (Hilary Putnam)</a:t>
            </a:r>
            <a:endParaRPr/>
          </a:p>
        </p:txBody>
      </p:sp>
      <p:sp>
        <p:nvSpPr>
          <p:cNvPr id="107" name="Google Shape;107;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nl-NL"/>
              <a:t>Solipsisme (par. 4.6)</a:t>
            </a:r>
            <a:endParaRPr/>
          </a:p>
          <a:p>
            <a:pPr indent="0" lvl="0" marL="0" rtl="0" algn="l">
              <a:lnSpc>
                <a:spcPct val="90000"/>
              </a:lnSpc>
              <a:spcBef>
                <a:spcPts val="1000"/>
              </a:spcBef>
              <a:spcAft>
                <a:spcPts val="0"/>
              </a:spcAft>
              <a:buClr>
                <a:schemeClr val="dk1"/>
              </a:buClr>
              <a:buSzPts val="2800"/>
              <a:buNone/>
            </a:pPr>
            <a:r>
              <a:rPr lang="nl-NL"/>
              <a:t>Matrix (film)</a:t>
            </a:r>
            <a:endParaRPr/>
          </a:p>
          <a:p>
            <a:pPr indent="0" lvl="0" marL="0" rtl="0" algn="l">
              <a:lnSpc>
                <a:spcPct val="90000"/>
              </a:lnSpc>
              <a:spcBef>
                <a:spcPts val="1000"/>
              </a:spcBef>
              <a:spcAft>
                <a:spcPts val="0"/>
              </a:spcAft>
              <a:buClr>
                <a:schemeClr val="dk1"/>
              </a:buClr>
              <a:buSzPts val="2800"/>
              <a:buNone/>
            </a:pPr>
            <a:r>
              <a:rPr lang="nl-NL"/>
              <a:t>Denken centraal (rationalisme)</a:t>
            </a:r>
            <a:endParaRPr/>
          </a:p>
        </p:txBody>
      </p:sp>
      <p:sp>
        <p:nvSpPr>
          <p:cNvPr id="108" name="Google Shape;108;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nl-NL"/>
              <a:t>	1. Perceptuele vergissingen</a:t>
            </a:r>
            <a:endParaRPr/>
          </a:p>
          <a:p>
            <a:pPr indent="0" lvl="0" marL="0" rtl="0" algn="l">
              <a:lnSpc>
                <a:spcPct val="90000"/>
              </a:lnSpc>
              <a:spcBef>
                <a:spcPts val="1000"/>
              </a:spcBef>
              <a:spcAft>
                <a:spcPts val="0"/>
              </a:spcAft>
              <a:buClr>
                <a:schemeClr val="dk1"/>
              </a:buClr>
              <a:buSzPts val="2800"/>
              <a:buNone/>
            </a:pPr>
            <a:r>
              <a:rPr lang="nl-NL"/>
              <a:t>	2. Dromen</a:t>
            </a:r>
            <a:endParaRPr/>
          </a:p>
          <a:p>
            <a:pPr indent="0" lvl="0" marL="0" rtl="0" algn="l">
              <a:lnSpc>
                <a:spcPct val="90000"/>
              </a:lnSpc>
              <a:spcBef>
                <a:spcPts val="1000"/>
              </a:spcBef>
              <a:spcAft>
                <a:spcPts val="0"/>
              </a:spcAft>
              <a:buClr>
                <a:schemeClr val="dk1"/>
              </a:buClr>
              <a:buSzPts val="2800"/>
              <a:buNone/>
            </a:pPr>
            <a:r>
              <a:rPr lang="nl-NL"/>
              <a:t>	3. Kwade demon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Image result for brain in a vat" id="109" name="Google Shape;109;p15"/>
          <p:cNvPicPr preferRelativeResize="0"/>
          <p:nvPr/>
        </p:nvPicPr>
        <p:blipFill rotWithShape="1">
          <a:blip r:embed="rId3">
            <a:alphaModFix/>
          </a:blip>
          <a:srcRect b="0" l="0" r="0" t="0"/>
          <a:stretch/>
        </p:blipFill>
        <p:spPr>
          <a:xfrm>
            <a:off x="6194427" y="4042217"/>
            <a:ext cx="4343400" cy="2813831"/>
          </a:xfrm>
          <a:prstGeom prst="rect">
            <a:avLst/>
          </a:prstGeom>
          <a:noFill/>
          <a:ln>
            <a:noFill/>
          </a:ln>
        </p:spPr>
      </p:pic>
      <p:pic>
        <p:nvPicPr>
          <p:cNvPr descr="Image result for solipsism" id="110" name="Google Shape;110;p15"/>
          <p:cNvPicPr preferRelativeResize="0"/>
          <p:nvPr/>
        </p:nvPicPr>
        <p:blipFill rotWithShape="1">
          <a:blip r:embed="rId4">
            <a:alphaModFix/>
          </a:blip>
          <a:srcRect b="0" l="0" r="0" t="0"/>
          <a:stretch/>
        </p:blipFill>
        <p:spPr>
          <a:xfrm>
            <a:off x="974420" y="4042217"/>
            <a:ext cx="3876675" cy="28157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III. Rationalisme &amp; metafysisch scepticisme</a:t>
            </a:r>
            <a:endParaRPr/>
          </a:p>
        </p:txBody>
      </p:sp>
      <p:sp>
        <p:nvSpPr>
          <p:cNvPr id="116" name="Google Shape;116;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Metafysisch scepticisme</a:t>
            </a:r>
            <a:endParaRPr/>
          </a:p>
        </p:txBody>
      </p:sp>
      <p:sp>
        <p:nvSpPr>
          <p:cNvPr id="117" name="Google Shape;117;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nl-NL"/>
              <a:t>Niets bestaat! *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nl-NL"/>
              <a:t>Alle overtuigingen moeten worden opgeschort!</a:t>
            </a:r>
            <a:endParaRPr/>
          </a:p>
        </p:txBody>
      </p:sp>
      <p:sp>
        <p:nvSpPr>
          <p:cNvPr id="118" name="Google Shape;118;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Rationalisme</a:t>
            </a:r>
            <a:endParaRPr/>
          </a:p>
        </p:txBody>
      </p:sp>
      <p:sp>
        <p:nvSpPr>
          <p:cNvPr id="119" name="Google Shape;119;p16"/>
          <p:cNvSpPr txBox="1"/>
          <p:nvPr>
            <p:ph idx="4" type="body"/>
          </p:nvPr>
        </p:nvSpPr>
        <p:spPr>
          <a:xfrm>
            <a:off x="6172200" y="2505075"/>
            <a:ext cx="5183188" cy="424815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nl-NL"/>
              <a:t>Cogito ergo sum!</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nl-NL"/>
              <a:t>Het feit dat is twijfel, kan ik niet ontkennen!</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nl-NL"/>
              <a:t>Ik twijfel (dubito), dus ik denk (cogito), dus ik ben!</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1" lang="nl-NL"/>
              <a:t>Het denken staat centraal!</a:t>
            </a:r>
            <a:endParaRPr/>
          </a:p>
        </p:txBody>
      </p:sp>
      <p:sp>
        <p:nvSpPr>
          <p:cNvPr id="120" name="Google Shape;120;p16"/>
          <p:cNvSpPr txBox="1"/>
          <p:nvPr/>
        </p:nvSpPr>
        <p:spPr>
          <a:xfrm rot="5400000">
            <a:off x="-3771513" y="5681276"/>
            <a:ext cx="782002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200">
                <a:solidFill>
                  <a:schemeClr val="dk1"/>
                </a:solidFill>
                <a:latin typeface="Calibri"/>
                <a:ea typeface="Calibri"/>
                <a:cs typeface="Calibri"/>
                <a:sym typeface="Calibri"/>
              </a:rPr>
              <a:t>* het zou, op basis van het twijfelexperiment, zo kunnen zijn dat niets bestaat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III. Rationalisme &amp; metafysisch scepticisme</a:t>
            </a:r>
            <a:endParaRPr/>
          </a:p>
        </p:txBody>
      </p:sp>
      <p:sp>
        <p:nvSpPr>
          <p:cNvPr id="126" name="Google Shape;126;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Res Cogitans</a:t>
            </a:r>
            <a:endParaRPr/>
          </a:p>
        </p:txBody>
      </p:sp>
      <p:sp>
        <p:nvSpPr>
          <p:cNvPr id="127" name="Google Shape;127;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nl-NL"/>
              <a:t>Van buiten naar binnen!</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nl-NL"/>
              <a:t>3 niveaus van twijfel:</a:t>
            </a:r>
            <a:endParaRPr/>
          </a:p>
          <a:p>
            <a:pPr indent="0" lvl="0" marL="0" rtl="0" algn="l">
              <a:lnSpc>
                <a:spcPct val="90000"/>
              </a:lnSpc>
              <a:spcBef>
                <a:spcPts val="1000"/>
              </a:spcBef>
              <a:spcAft>
                <a:spcPts val="0"/>
              </a:spcAft>
              <a:buClr>
                <a:schemeClr val="dk1"/>
              </a:buClr>
              <a:buSzPct val="100000"/>
              <a:buNone/>
            </a:pPr>
            <a:r>
              <a:rPr lang="nl-NL"/>
              <a:t>	</a:t>
            </a:r>
            <a:r>
              <a:rPr b="1" lang="nl-NL"/>
              <a:t>1. Perceptuele vergissingen</a:t>
            </a:r>
            <a:endParaRPr/>
          </a:p>
          <a:p>
            <a:pPr indent="0" lvl="0" marL="0" rtl="0" algn="l">
              <a:lnSpc>
                <a:spcPct val="90000"/>
              </a:lnSpc>
              <a:spcBef>
                <a:spcPts val="1000"/>
              </a:spcBef>
              <a:spcAft>
                <a:spcPts val="0"/>
              </a:spcAft>
              <a:buClr>
                <a:schemeClr val="dk1"/>
              </a:buClr>
              <a:buSzPct val="100000"/>
              <a:buNone/>
            </a:pPr>
            <a:r>
              <a:rPr b="1" lang="nl-NL"/>
              <a:t>	2. Dromen</a:t>
            </a:r>
            <a:endParaRPr/>
          </a:p>
          <a:p>
            <a:pPr indent="0" lvl="0" marL="0" rtl="0" algn="l">
              <a:lnSpc>
                <a:spcPct val="90000"/>
              </a:lnSpc>
              <a:spcBef>
                <a:spcPts val="1000"/>
              </a:spcBef>
              <a:spcAft>
                <a:spcPts val="0"/>
              </a:spcAft>
              <a:buClr>
                <a:schemeClr val="dk1"/>
              </a:buClr>
              <a:buSzPct val="100000"/>
              <a:buNone/>
            </a:pPr>
            <a:r>
              <a:rPr b="1" lang="nl-NL"/>
              <a:t>	3. Kwade demon</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128" name="Google Shape;128;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Res Extensa</a:t>
            </a:r>
            <a:endParaRPr/>
          </a:p>
        </p:txBody>
      </p:sp>
      <p:sp>
        <p:nvSpPr>
          <p:cNvPr id="129" name="Google Shape;129;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nl-NL"/>
              <a:t>Van binnen naar buiten!</a:t>
            </a:r>
            <a:endParaRPr/>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None/>
            </a:pPr>
            <a:r>
              <a:rPr lang="nl-NL"/>
              <a:t>Wederom drie stappen:</a:t>
            </a:r>
            <a:endParaRPr/>
          </a:p>
          <a:p>
            <a:pPr indent="-514350" lvl="0" marL="514350" rtl="0" algn="l">
              <a:lnSpc>
                <a:spcPct val="90000"/>
              </a:lnSpc>
              <a:spcBef>
                <a:spcPts val="1000"/>
              </a:spcBef>
              <a:spcAft>
                <a:spcPts val="0"/>
              </a:spcAft>
              <a:buClr>
                <a:schemeClr val="dk1"/>
              </a:buClr>
              <a:buSzPct val="100000"/>
              <a:buAutoNum type="arabicPeriod"/>
            </a:pPr>
            <a:r>
              <a:rPr b="1" lang="nl-NL"/>
              <a:t>Cogito ergo sum (Res Cogitans)</a:t>
            </a:r>
            <a:endParaRPr/>
          </a:p>
          <a:p>
            <a:pPr indent="-514350" lvl="0" marL="514350" rtl="0" algn="l">
              <a:lnSpc>
                <a:spcPct val="90000"/>
              </a:lnSpc>
              <a:spcBef>
                <a:spcPts val="1000"/>
              </a:spcBef>
              <a:spcAft>
                <a:spcPts val="0"/>
              </a:spcAft>
              <a:buClr>
                <a:schemeClr val="dk1"/>
              </a:buClr>
              <a:buSzPct val="100000"/>
              <a:buAutoNum type="arabicPeriod"/>
            </a:pPr>
            <a:r>
              <a:rPr b="1" lang="nl-NL"/>
              <a:t>God is perfect (Anselmus)</a:t>
            </a:r>
            <a:endParaRPr/>
          </a:p>
          <a:p>
            <a:pPr indent="-514350" lvl="0" marL="514350" rtl="0" algn="l">
              <a:lnSpc>
                <a:spcPct val="90000"/>
              </a:lnSpc>
              <a:spcBef>
                <a:spcPts val="1000"/>
              </a:spcBef>
              <a:spcAft>
                <a:spcPts val="0"/>
              </a:spcAft>
              <a:buClr>
                <a:schemeClr val="dk1"/>
              </a:buClr>
              <a:buSzPct val="100000"/>
              <a:buAutoNum type="arabicPeriod"/>
            </a:pPr>
            <a:r>
              <a:rPr b="1" lang="nl-NL"/>
              <a:t>Het perfecte bedriegt niet</a:t>
            </a:r>
            <a:endParaRPr/>
          </a:p>
          <a:p>
            <a:pPr indent="-349885" lvl="0" marL="51435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nl-NL"/>
              <a:t>Dus: de buitenwereld (Res Extensa) moet bestaan!</a:t>
            </a:r>
            <a:endParaRPr/>
          </a:p>
          <a:p>
            <a:pPr indent="-349885" lvl="0" marL="51435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III. Rationalisme &amp; metafysisch scepticisme</a:t>
            </a:r>
            <a:endParaRPr/>
          </a:p>
        </p:txBody>
      </p:sp>
      <p:sp>
        <p:nvSpPr>
          <p:cNvPr id="135" name="Google Shape;135;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Ontologisch Godsbewijs (Res Extensa)</a:t>
            </a:r>
            <a:endParaRPr/>
          </a:p>
        </p:txBody>
      </p:sp>
      <p:sp>
        <p:nvSpPr>
          <p:cNvPr id="136" name="Google Shape;136;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nl-NL"/>
              <a:t>Proslogion II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i="1" lang="nl-NL"/>
              <a:t>'iets waarboven niets groter gedacht kan worden’</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i="1" lang="nl-NL"/>
              <a:t>‘datgene waarboven niets groter gedacht kan worden’</a:t>
            </a:r>
            <a:endParaRPr/>
          </a:p>
          <a:p>
            <a:pPr indent="0" lvl="0" marL="0" rtl="0" algn="l">
              <a:lnSpc>
                <a:spcPct val="90000"/>
              </a:lnSpc>
              <a:spcBef>
                <a:spcPts val="1000"/>
              </a:spcBef>
              <a:spcAft>
                <a:spcPts val="0"/>
              </a:spcAft>
              <a:buClr>
                <a:schemeClr val="dk1"/>
              </a:buClr>
              <a:buSzPts val="2800"/>
              <a:buNone/>
            </a:pPr>
            <a:r>
              <a:t/>
            </a:r>
            <a:endParaRPr/>
          </a:p>
        </p:txBody>
      </p:sp>
      <p:sp>
        <p:nvSpPr>
          <p:cNvPr id="137" name="Google Shape;137;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Anselmus (1033 – 1109) - citaat</a:t>
            </a:r>
            <a:endParaRPr/>
          </a:p>
        </p:txBody>
      </p:sp>
      <p:pic>
        <p:nvPicPr>
          <p:cNvPr descr="Image result for anselmus" id="138" name="Google Shape;138;p18"/>
          <p:cNvPicPr preferRelativeResize="0"/>
          <p:nvPr>
            <p:ph idx="4" type="body"/>
          </p:nvPr>
        </p:nvPicPr>
        <p:blipFill rotWithShape="1">
          <a:blip r:embed="rId3">
            <a:alphaModFix/>
          </a:blip>
          <a:srcRect b="0" l="0" r="0" t="0"/>
          <a:stretch/>
        </p:blipFill>
        <p:spPr>
          <a:xfrm>
            <a:off x="10535347" y="-57729"/>
            <a:ext cx="1656653" cy="1831038"/>
          </a:xfrm>
          <a:prstGeom prst="rect">
            <a:avLst/>
          </a:prstGeom>
          <a:noFill/>
          <a:ln>
            <a:noFill/>
          </a:ln>
        </p:spPr>
      </p:pic>
      <p:sp>
        <p:nvSpPr>
          <p:cNvPr id="139" name="Google Shape;139;p18"/>
          <p:cNvSpPr txBox="1"/>
          <p:nvPr/>
        </p:nvSpPr>
        <p:spPr>
          <a:xfrm>
            <a:off x="6172200" y="2505075"/>
            <a:ext cx="5631873" cy="44319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1400">
                <a:solidFill>
                  <a:schemeClr val="dk1"/>
                </a:solidFill>
                <a:latin typeface="Calibri"/>
                <a:ea typeface="Calibri"/>
                <a:cs typeface="Calibri"/>
                <a:sym typeface="Calibri"/>
              </a:rPr>
              <a:t>2. Dat god waarlijk bestaat</a:t>
            </a:r>
            <a:endParaRPr/>
          </a:p>
          <a:p>
            <a:pPr indent="0" lvl="0" marL="0" marR="0" rtl="0" algn="l">
              <a:spcBef>
                <a:spcPts val="0"/>
              </a:spcBef>
              <a:spcAft>
                <a:spcPts val="0"/>
              </a:spcAft>
              <a:buNone/>
            </a:pPr>
            <a:r>
              <a:rPr lang="nl-NL" sz="1200">
                <a:solidFill>
                  <a:schemeClr val="dk1"/>
                </a:solidFill>
                <a:latin typeface="Calibri"/>
                <a:ea typeface="Calibri"/>
                <a:cs typeface="Calibri"/>
                <a:sym typeface="Calibri"/>
              </a:rPr>
              <a:t>Daarom, Heer, Gij die aan het geloof inzicht verleent, laat mij inzien, in de mate dat Gij het heilzaam acht, dat Gij zijt gelijk wij geloven en dat zijt wat wij geloven. Welnu, wij geloven dat </a:t>
            </a:r>
            <a:r>
              <a:rPr i="1" lang="nl-NL" sz="1200">
                <a:solidFill>
                  <a:schemeClr val="dk1"/>
                </a:solidFill>
                <a:latin typeface="Calibri"/>
                <a:ea typeface="Calibri"/>
                <a:cs typeface="Calibri"/>
                <a:sym typeface="Calibri"/>
              </a:rPr>
              <a:t>Gij iets zijt waarboven niets groter gedacht kan worden</a:t>
            </a:r>
            <a:r>
              <a:rPr lang="nl-NL" sz="1200">
                <a:solidFill>
                  <a:schemeClr val="dk1"/>
                </a:solidFill>
                <a:latin typeface="Calibri"/>
                <a:ea typeface="Calibri"/>
                <a:cs typeface="Calibri"/>
                <a:sym typeface="Calibri"/>
              </a:rPr>
              <a:t>. </a:t>
            </a:r>
            <a:br>
              <a:rPr lang="nl-NL" sz="1200">
                <a:solidFill>
                  <a:schemeClr val="dk1"/>
                </a:solidFill>
                <a:latin typeface="Calibri"/>
                <a:ea typeface="Calibri"/>
                <a:cs typeface="Calibri"/>
                <a:sym typeface="Calibri"/>
              </a:rPr>
            </a:br>
            <a:r>
              <a:rPr lang="nl-NL" sz="1200">
                <a:solidFill>
                  <a:schemeClr val="dk1"/>
                </a:solidFill>
                <a:latin typeface="Calibri"/>
                <a:ea typeface="Calibri"/>
                <a:cs typeface="Calibri"/>
                <a:sym typeface="Calibri"/>
              </a:rPr>
              <a:t>Of bestaat een dergelijke natuur dan niet aangezien </a:t>
            </a:r>
            <a:r>
              <a:rPr i="1" lang="nl-NL" sz="1200">
                <a:solidFill>
                  <a:schemeClr val="dk1"/>
                </a:solidFill>
                <a:latin typeface="Calibri"/>
                <a:ea typeface="Calibri"/>
                <a:cs typeface="Calibri"/>
                <a:sym typeface="Calibri"/>
              </a:rPr>
              <a:t>de dwaas in zijn hart heeft gezegd: er is. geen God</a:t>
            </a:r>
            <a:r>
              <a:rPr lang="nl-NL" sz="1200">
                <a:solidFill>
                  <a:schemeClr val="dk1"/>
                </a:solidFill>
                <a:latin typeface="Calibri"/>
                <a:ea typeface="Calibri"/>
                <a:cs typeface="Calibri"/>
                <a:sym typeface="Calibri"/>
              </a:rPr>
              <a:t> [Ps 14,1; 53,2]? Nochtans diezelfde dwaas, wanneer hij juist dit wat ik zeg 'iets waarboven niets groter gedacht kan worden' hoort, verstaat stellig wat hij hoort; en wat hij verstaat, is in zijn verstand, ook al ziet hij niet in dat dit 'is'. Want dat een ding in het verstand is, is niet hetzelfde als inzien dat dit ding bestaat. Want wanneer een schilder van tevoren bedenkt wat hij maken zal, dan heeft hij dit wel in zijn verstand, maar hij ziet nog niet in dat datgene wat hij nog niet gemaakt heeft, bestaat. Wanneer hij het evenwel al geschilderd heeft, dan heeft hij het in zijn verstand en ziet hij ook in dat wat hij al gemaakt heeft, bestaat. Zo dan wordt ook de dwaas ervan overtuigd dat 'iets waarboven niets groter gedacht kan worden' op zijn minst in het verstand is, omdat hij dat, wanneer hij het hoort, verstaat, en al wat verstaan wordt in het verstand is. En zeker kan 'datgene waarboven niets groter gedacht kan worden' niet in het verstand alleen zijn? Want indien het uitsluitend in het verstand is, dan kan men denken dat het ook in werkelijkheid is, hetgeen groter is. Indien dus 'datgene waarboven niets groter gedacht kan worden' alleen in het verstand is, dan is precies 'datgene waarboven </a:t>
            </a:r>
            <a:r>
              <a:rPr i="1" lang="nl-NL" sz="1200">
                <a:solidFill>
                  <a:schemeClr val="dk1"/>
                </a:solidFill>
                <a:latin typeface="Calibri"/>
                <a:ea typeface="Calibri"/>
                <a:cs typeface="Calibri"/>
                <a:sym typeface="Calibri"/>
              </a:rPr>
              <a:t>niets</a:t>
            </a:r>
            <a:r>
              <a:rPr lang="nl-NL" sz="1200">
                <a:solidFill>
                  <a:schemeClr val="dk1"/>
                </a:solidFill>
                <a:latin typeface="Calibri"/>
                <a:ea typeface="Calibri"/>
                <a:cs typeface="Calibri"/>
                <a:sym typeface="Calibri"/>
              </a:rPr>
              <a:t> groter gedacht kan worden' datgene waarboven </a:t>
            </a:r>
            <a:r>
              <a:rPr i="1" lang="nl-NL" sz="1200">
                <a:solidFill>
                  <a:schemeClr val="dk1"/>
                </a:solidFill>
                <a:latin typeface="Calibri"/>
                <a:ea typeface="Calibri"/>
                <a:cs typeface="Calibri"/>
                <a:sym typeface="Calibri"/>
              </a:rPr>
              <a:t>wel</a:t>
            </a:r>
            <a:r>
              <a:rPr lang="nl-NL" sz="1200">
                <a:solidFill>
                  <a:schemeClr val="dk1"/>
                </a:solidFill>
                <a:latin typeface="Calibri"/>
                <a:ea typeface="Calibri"/>
                <a:cs typeface="Calibri"/>
                <a:sym typeface="Calibri"/>
              </a:rPr>
              <a:t> iets groter gedacht kan worden. Maar dat is zeker onmogelijk. Bijgevolg bestaat zonder enige twijfel 'iets waarboven niets groter gedacht kan worden' zowel in het verstand als in werkelijkheid.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type="title"/>
          </p:nvPr>
        </p:nvSpPr>
        <p:spPr>
          <a:xfrm>
            <a:off x="839788" y="365125"/>
            <a:ext cx="10990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IV. Empirisme &amp; metafysisch scepticisme</a:t>
            </a:r>
            <a:endParaRPr/>
          </a:p>
        </p:txBody>
      </p:sp>
      <p:sp>
        <p:nvSpPr>
          <p:cNvPr id="145" name="Google Shape;145;p19"/>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Percepties*: impressies &amp; ideeën</a:t>
            </a:r>
            <a:endParaRPr/>
          </a:p>
        </p:txBody>
      </p:sp>
      <p:sp>
        <p:nvSpPr>
          <p:cNvPr id="146" name="Google Shape;146;p19"/>
          <p:cNvSpPr txBox="1"/>
          <p:nvPr>
            <p:ph idx="2" type="body"/>
          </p:nvPr>
        </p:nvSpPr>
        <p:spPr>
          <a:xfrm>
            <a:off x="839788" y="2505074"/>
            <a:ext cx="5157900" cy="425760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chemeClr val="dk1"/>
              </a:buClr>
              <a:buSzPct val="100000"/>
              <a:buNone/>
            </a:pPr>
            <a:r>
              <a:rPr b="1" lang="nl-NL" sz="3700"/>
              <a:t>Impressies = eerste percepties (voelen, krachtig &amp; hevig)</a:t>
            </a:r>
            <a:endParaRPr/>
          </a:p>
          <a:p>
            <a:pPr indent="0" lvl="0" marL="0" rtl="0" algn="l">
              <a:lnSpc>
                <a:spcPct val="90000"/>
              </a:lnSpc>
              <a:spcBef>
                <a:spcPts val="1000"/>
              </a:spcBef>
              <a:spcAft>
                <a:spcPts val="0"/>
              </a:spcAft>
              <a:buClr>
                <a:schemeClr val="dk1"/>
              </a:buClr>
              <a:buSzPct val="100000"/>
              <a:buNone/>
            </a:pPr>
            <a:r>
              <a:rPr i="1" lang="nl-NL"/>
              <a:t>“(…)first makes its appearance in a correspondent impression(…)”</a:t>
            </a:r>
            <a:endParaRPr/>
          </a:p>
          <a:p>
            <a:pPr indent="-228600" lvl="0" marL="228600" rtl="0" algn="l">
              <a:lnSpc>
                <a:spcPct val="90000"/>
              </a:lnSpc>
              <a:spcBef>
                <a:spcPts val="1000"/>
              </a:spcBef>
              <a:spcAft>
                <a:spcPts val="0"/>
              </a:spcAft>
              <a:buClr>
                <a:schemeClr val="dk1"/>
              </a:buClr>
              <a:buSzPct val="100000"/>
              <a:buChar char="•"/>
            </a:pPr>
            <a:r>
              <a:rPr lang="nl-NL"/>
              <a:t>Staan aan de basis van ideeën</a:t>
            </a:r>
            <a:endParaRPr/>
          </a:p>
          <a:p>
            <a:pPr indent="0" lvl="0" marL="0" rtl="0" algn="l">
              <a:lnSpc>
                <a:spcPct val="90000"/>
              </a:lnSpc>
              <a:spcBef>
                <a:spcPts val="1000"/>
              </a:spcBef>
              <a:spcAft>
                <a:spcPts val="0"/>
              </a:spcAft>
              <a:buClr>
                <a:schemeClr val="dk1"/>
              </a:buClr>
              <a:buSzPct val="100000"/>
              <a:buNone/>
            </a:pPr>
            <a:r>
              <a:rPr i="1" lang="nl-NL"/>
              <a:t>“(…) always take the precedency of them (…)”</a:t>
            </a:r>
            <a:endParaRPr/>
          </a:p>
          <a:p>
            <a:pPr indent="-228600" lvl="0" marL="228600" rtl="0" algn="l">
              <a:lnSpc>
                <a:spcPct val="90000"/>
              </a:lnSpc>
              <a:spcBef>
                <a:spcPts val="1000"/>
              </a:spcBef>
              <a:spcAft>
                <a:spcPts val="0"/>
              </a:spcAft>
              <a:buClr>
                <a:schemeClr val="dk1"/>
              </a:buClr>
              <a:buSzPct val="100000"/>
              <a:buChar char="•"/>
            </a:pPr>
            <a:r>
              <a:rPr lang="nl-NL"/>
              <a:t>Verkregen door het brein</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b="1" lang="nl-NL" sz="3700"/>
              <a:t>Ideeën = tweede percepties (verwerking, denken &amp; redeneren)</a:t>
            </a:r>
            <a:endParaRPr/>
          </a:p>
          <a:p>
            <a:pPr indent="-228600" lvl="0" marL="228600" rtl="0" algn="l">
              <a:lnSpc>
                <a:spcPct val="90000"/>
              </a:lnSpc>
              <a:spcBef>
                <a:spcPts val="1000"/>
              </a:spcBef>
              <a:spcAft>
                <a:spcPts val="0"/>
              </a:spcAft>
              <a:buClr>
                <a:schemeClr val="dk1"/>
              </a:buClr>
              <a:buSzPct val="100000"/>
              <a:buChar char="•"/>
            </a:pPr>
            <a:r>
              <a:rPr lang="nl-NL"/>
              <a:t>De verbeelding is voorzien van ideeën</a:t>
            </a:r>
            <a:endParaRPr/>
          </a:p>
          <a:p>
            <a:pPr indent="0" lvl="0" marL="0" rtl="0" algn="l">
              <a:lnSpc>
                <a:spcPct val="90000"/>
              </a:lnSpc>
              <a:spcBef>
                <a:spcPts val="1000"/>
              </a:spcBef>
              <a:spcAft>
                <a:spcPts val="0"/>
              </a:spcAft>
              <a:buClr>
                <a:schemeClr val="dk1"/>
              </a:buClr>
              <a:buSzPct val="100000"/>
              <a:buNone/>
            </a:pPr>
            <a:r>
              <a:rPr i="1" lang="nl-NL"/>
              <a:t>“(…)every idea, with which the imagination is furnished (…)”</a:t>
            </a:r>
            <a:endParaRPr/>
          </a:p>
          <a:p>
            <a:pPr indent="-228600" lvl="0" marL="228600" rtl="0" algn="l">
              <a:lnSpc>
                <a:spcPct val="90000"/>
              </a:lnSpc>
              <a:spcBef>
                <a:spcPts val="1000"/>
              </a:spcBef>
              <a:spcAft>
                <a:spcPts val="0"/>
              </a:spcAft>
              <a:buClr>
                <a:schemeClr val="dk1"/>
              </a:buClr>
              <a:buSzPct val="100000"/>
              <a:buChar char="•"/>
            </a:pPr>
            <a:r>
              <a:rPr lang="nl-NL"/>
              <a:t>Ideeën zijn helder en evident </a:t>
            </a:r>
            <a:endParaRPr/>
          </a:p>
          <a:p>
            <a:pPr indent="0" lvl="0" marL="0" rtl="0" algn="l">
              <a:lnSpc>
                <a:spcPct val="90000"/>
              </a:lnSpc>
              <a:spcBef>
                <a:spcPts val="1000"/>
              </a:spcBef>
              <a:spcAft>
                <a:spcPts val="0"/>
              </a:spcAft>
              <a:buClr>
                <a:schemeClr val="dk1"/>
              </a:buClr>
              <a:buSzPct val="100000"/>
              <a:buNone/>
            </a:pPr>
            <a:r>
              <a:rPr i="1" lang="nl-NL"/>
              <a:t>“These latter perceptions are all so clear and evident (…)”</a:t>
            </a:r>
            <a:endParaRPr/>
          </a:p>
          <a:p>
            <a:pPr indent="-228600" lvl="0" marL="228600" rtl="0" algn="l">
              <a:lnSpc>
                <a:spcPct val="90000"/>
              </a:lnSpc>
              <a:spcBef>
                <a:spcPts val="1000"/>
              </a:spcBef>
              <a:spcAft>
                <a:spcPts val="0"/>
              </a:spcAft>
              <a:buClr>
                <a:schemeClr val="dk1"/>
              </a:buClr>
              <a:buSzPct val="100000"/>
              <a:buChar char="•"/>
            </a:pPr>
            <a:r>
              <a:rPr lang="nl-NL"/>
              <a:t>Ideeën laten geen geschillen/disharmonie/controversie toe.</a:t>
            </a:r>
            <a:endParaRPr/>
          </a:p>
          <a:p>
            <a:pPr indent="0" lvl="0" marL="0" rtl="0" algn="l">
              <a:lnSpc>
                <a:spcPct val="90000"/>
              </a:lnSpc>
              <a:spcBef>
                <a:spcPts val="1000"/>
              </a:spcBef>
              <a:spcAft>
                <a:spcPts val="0"/>
              </a:spcAft>
              <a:buClr>
                <a:schemeClr val="dk1"/>
              </a:buClr>
              <a:buSzPct val="100000"/>
              <a:buNone/>
            </a:pPr>
            <a:r>
              <a:rPr i="1" lang="nl-NL"/>
              <a:t>“(…) they admit of no controversy (…)”</a:t>
            </a:r>
            <a:endParaRPr/>
          </a:p>
          <a:p>
            <a:pPr indent="-228600" lvl="0" marL="228600" rtl="0" algn="l">
              <a:lnSpc>
                <a:spcPct val="90000"/>
              </a:lnSpc>
              <a:spcBef>
                <a:spcPts val="1000"/>
              </a:spcBef>
              <a:spcAft>
                <a:spcPts val="0"/>
              </a:spcAft>
              <a:buClr>
                <a:schemeClr val="dk1"/>
              </a:buClr>
              <a:buSzPct val="100000"/>
              <a:buChar char="•"/>
            </a:pPr>
            <a:r>
              <a:rPr lang="nl-NL"/>
              <a:t>Echter, veel ideeën zijn obscuur.</a:t>
            </a:r>
            <a:endParaRPr/>
          </a:p>
          <a:p>
            <a:pPr indent="0" lvl="0" marL="0" rtl="0" algn="l">
              <a:lnSpc>
                <a:spcPct val="90000"/>
              </a:lnSpc>
              <a:spcBef>
                <a:spcPts val="1000"/>
              </a:spcBef>
              <a:spcAft>
                <a:spcPts val="0"/>
              </a:spcAft>
              <a:buClr>
                <a:schemeClr val="dk1"/>
              </a:buClr>
              <a:buSzPct val="100000"/>
              <a:buNone/>
            </a:pPr>
            <a:r>
              <a:rPr i="1" lang="nl-NL"/>
              <a:t>“(…) though many of our ideas are so obscure (…)”</a:t>
            </a:r>
            <a:endParaRPr/>
          </a:p>
          <a:p>
            <a:pPr indent="-228600" lvl="0" marL="228600" rtl="0" algn="l">
              <a:lnSpc>
                <a:spcPct val="90000"/>
              </a:lnSpc>
              <a:spcBef>
                <a:spcPts val="1000"/>
              </a:spcBef>
              <a:spcAft>
                <a:spcPts val="0"/>
              </a:spcAft>
              <a:buClr>
                <a:schemeClr val="dk1"/>
              </a:buClr>
              <a:buSzPct val="100000"/>
              <a:buChar char="•"/>
            </a:pPr>
            <a:r>
              <a:rPr lang="nl-NL"/>
              <a:t>Het is bijna onmogelijk om de precieze natuur en compositie te vinden</a:t>
            </a:r>
            <a:endParaRPr/>
          </a:p>
          <a:p>
            <a:pPr indent="0" lvl="0" marL="0" rtl="0" algn="l">
              <a:lnSpc>
                <a:spcPct val="90000"/>
              </a:lnSpc>
              <a:spcBef>
                <a:spcPts val="1000"/>
              </a:spcBef>
              <a:spcAft>
                <a:spcPts val="0"/>
              </a:spcAft>
              <a:buClr>
                <a:schemeClr val="dk1"/>
              </a:buClr>
              <a:buSzPct val="100000"/>
              <a:buNone/>
            </a:pPr>
            <a:r>
              <a:rPr i="1" lang="nl-NL"/>
              <a:t>“(…) to tell exactly their nature and composition.”</a:t>
            </a:r>
            <a:endParaRPr/>
          </a:p>
          <a:p>
            <a:pPr indent="0" lvl="0" marL="0" rtl="0" algn="l">
              <a:lnSpc>
                <a:spcPct val="90000"/>
              </a:lnSpc>
              <a:spcBef>
                <a:spcPts val="1000"/>
              </a:spcBef>
              <a:spcAft>
                <a:spcPts val="0"/>
              </a:spcAft>
              <a:buClr>
                <a:schemeClr val="dk1"/>
              </a:buClr>
              <a:buSzPct val="100000"/>
              <a:buNone/>
            </a:pPr>
            <a:r>
              <a:t/>
            </a:r>
            <a:endParaRPr/>
          </a:p>
        </p:txBody>
      </p:sp>
      <p:sp>
        <p:nvSpPr>
          <p:cNvPr id="147" name="Google Shape;147;p19"/>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Citaat David Hume</a:t>
            </a:r>
            <a:endParaRPr/>
          </a:p>
        </p:txBody>
      </p:sp>
      <p:sp>
        <p:nvSpPr>
          <p:cNvPr id="148" name="Google Shape;148;p19"/>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i="1" lang="nl-NL" sz="1800"/>
              <a:t>“NO discovery could have been made more happily for deciding all controversies concerning ideas, than that above mentioned, that impressions always take the precedency of them, and that every idea, with which the imagination is furnished, first makes its appearance in a correspondent impression. These latter perceptions are all so clear and evident, that they admit of no controversy; though many of our ideas are so obscure, that 'tis almost impossible even for the mind, which forms them, to tell exactly their nature and composition. Let us apply this principle, in order to discover farther the nature of our ideas of space and time.”</a:t>
            </a:r>
            <a:endParaRPr/>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400"/>
              <a:buNone/>
            </a:pPr>
            <a:r>
              <a:rPr lang="nl-NL" sz="1400"/>
              <a:t>(David Hume – A treatise of Human Nature, Part II, section III.)</a:t>
            </a:r>
            <a:endParaRPr/>
          </a:p>
        </p:txBody>
      </p:sp>
      <p:sp>
        <p:nvSpPr>
          <p:cNvPr id="149" name="Google Shape;149;p19"/>
          <p:cNvSpPr txBox="1"/>
          <p:nvPr/>
        </p:nvSpPr>
        <p:spPr>
          <a:xfrm rot="5400000">
            <a:off x="-1869506" y="6215320"/>
            <a:ext cx="4105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800">
                <a:solidFill>
                  <a:schemeClr val="dk1"/>
                </a:solidFill>
                <a:latin typeface="Calibri"/>
                <a:ea typeface="Calibri"/>
                <a:cs typeface="Calibri"/>
                <a:sym typeface="Calibri"/>
              </a:rPr>
              <a:t>* Bewustzijnsverschijnsel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IV. Empirisme &amp; metafysisch scepticisme</a:t>
            </a:r>
            <a:endParaRPr/>
          </a:p>
        </p:txBody>
      </p:sp>
      <p:sp>
        <p:nvSpPr>
          <p:cNvPr id="155" name="Google Shape;155;p20"/>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Enkelvoudige ideeën</a:t>
            </a:r>
            <a:endParaRPr/>
          </a:p>
        </p:txBody>
      </p:sp>
      <p:sp>
        <p:nvSpPr>
          <p:cNvPr id="156" name="Google Shape;156;p20"/>
          <p:cNvSpPr txBox="1"/>
          <p:nvPr>
            <p:ph idx="2" type="body"/>
          </p:nvPr>
        </p:nvSpPr>
        <p:spPr>
          <a:xfrm>
            <a:off x="839788" y="2505075"/>
            <a:ext cx="5157900" cy="1600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nl-NL"/>
              <a:t>Waarneming door één zintuig. </a:t>
            </a:r>
            <a:endParaRPr/>
          </a:p>
        </p:txBody>
      </p:sp>
      <p:sp>
        <p:nvSpPr>
          <p:cNvPr id="157" name="Google Shape;157;p20"/>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Complexe ideeën</a:t>
            </a:r>
            <a:endParaRPr/>
          </a:p>
        </p:txBody>
      </p:sp>
      <p:sp>
        <p:nvSpPr>
          <p:cNvPr id="158" name="Google Shape;158;p20"/>
          <p:cNvSpPr txBox="1"/>
          <p:nvPr>
            <p:ph idx="4" type="body"/>
          </p:nvPr>
        </p:nvSpPr>
        <p:spPr>
          <a:xfrm>
            <a:off x="6172200" y="2505075"/>
            <a:ext cx="5183100" cy="1695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nl-NL"/>
              <a:t>Samenstelling uit verschillende eigenschappen of enkelvoudige ideeën (waarnemingen door één zintuig)</a:t>
            </a:r>
            <a:endParaRPr/>
          </a:p>
        </p:txBody>
      </p:sp>
      <p:pic>
        <p:nvPicPr>
          <p:cNvPr id="159" name="Google Shape;159;p20"/>
          <p:cNvPicPr preferRelativeResize="0"/>
          <p:nvPr/>
        </p:nvPicPr>
        <p:blipFill rotWithShape="1">
          <a:blip r:embed="rId3">
            <a:alphaModFix/>
          </a:blip>
          <a:srcRect b="0" l="0" r="0" t="0"/>
          <a:stretch/>
        </p:blipFill>
        <p:spPr>
          <a:xfrm>
            <a:off x="859632" y="4281488"/>
            <a:ext cx="10492579" cy="25765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NL"/>
              <a:t>IV. Empirisme &amp; metafysisch scepticisme</a:t>
            </a:r>
            <a:endParaRPr/>
          </a:p>
        </p:txBody>
      </p:sp>
      <p:sp>
        <p:nvSpPr>
          <p:cNvPr id="165" name="Google Shape;165;p21"/>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Model van mentale activiteit (Hume)</a:t>
            </a:r>
            <a:endParaRPr/>
          </a:p>
        </p:txBody>
      </p:sp>
      <p:sp>
        <p:nvSpPr>
          <p:cNvPr id="166" name="Google Shape;166;p21"/>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nl-NL"/>
              <a:t>Principes van associatie</a:t>
            </a:r>
            <a:endParaRPr/>
          </a:p>
        </p:txBody>
      </p:sp>
      <p:sp>
        <p:nvSpPr>
          <p:cNvPr id="167" name="Google Shape;167;p21"/>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Calibri"/>
              <a:buChar char="-"/>
            </a:pPr>
            <a:r>
              <a:rPr lang="nl-NL"/>
              <a:t>Abstracte, complexe ideeën</a:t>
            </a:r>
            <a:endParaRPr/>
          </a:p>
          <a:p>
            <a:pPr indent="-228600" lvl="0" marL="228600" rtl="0" algn="l">
              <a:lnSpc>
                <a:spcPct val="90000"/>
              </a:lnSpc>
              <a:spcBef>
                <a:spcPts val="1000"/>
              </a:spcBef>
              <a:spcAft>
                <a:spcPts val="0"/>
              </a:spcAft>
              <a:buClr>
                <a:schemeClr val="dk1"/>
              </a:buClr>
              <a:buSzPts val="2800"/>
              <a:buFont typeface="Calibri"/>
              <a:buChar char="-"/>
            </a:pPr>
            <a:r>
              <a:rPr lang="nl-NL"/>
              <a:t>Psychologisch consistent</a:t>
            </a:r>
            <a:endParaRPr/>
          </a:p>
          <a:p>
            <a:pPr indent="-228600" lvl="0" marL="228600" rtl="0" algn="l">
              <a:lnSpc>
                <a:spcPct val="90000"/>
              </a:lnSpc>
              <a:spcBef>
                <a:spcPts val="1000"/>
              </a:spcBef>
              <a:spcAft>
                <a:spcPts val="0"/>
              </a:spcAft>
              <a:buClr>
                <a:schemeClr val="dk1"/>
              </a:buClr>
              <a:buSzPts val="2800"/>
              <a:buFont typeface="Calibri"/>
              <a:buChar char="-"/>
            </a:pPr>
            <a:r>
              <a:rPr lang="nl-NL"/>
              <a:t>Filosofisch onbevredigend</a:t>
            </a:r>
            <a:endParaRPr/>
          </a:p>
          <a:p>
            <a:pPr indent="-228600" lvl="1" marL="685800" rtl="0" algn="l">
              <a:lnSpc>
                <a:spcPct val="90000"/>
              </a:lnSpc>
              <a:spcBef>
                <a:spcPts val="500"/>
              </a:spcBef>
              <a:spcAft>
                <a:spcPts val="0"/>
              </a:spcAft>
              <a:buClr>
                <a:schemeClr val="dk1"/>
              </a:buClr>
              <a:buSzPts val="2400"/>
              <a:buFont typeface="Calibri"/>
              <a:buChar char="-"/>
            </a:pPr>
            <a:r>
              <a:rPr lang="nl-NL"/>
              <a:t>Substantie</a:t>
            </a:r>
            <a:endParaRPr/>
          </a:p>
          <a:p>
            <a:pPr indent="-228600" lvl="1" marL="685800" rtl="0" algn="l">
              <a:lnSpc>
                <a:spcPct val="90000"/>
              </a:lnSpc>
              <a:spcBef>
                <a:spcPts val="500"/>
              </a:spcBef>
              <a:spcAft>
                <a:spcPts val="0"/>
              </a:spcAft>
              <a:buClr>
                <a:schemeClr val="dk1"/>
              </a:buClr>
              <a:buSzPts val="2400"/>
              <a:buFont typeface="Calibri"/>
              <a:buChar char="-"/>
            </a:pPr>
            <a:r>
              <a:rPr lang="nl-NL"/>
              <a:t>Identiteit</a:t>
            </a:r>
            <a:endParaRPr/>
          </a:p>
          <a:p>
            <a:pPr indent="-228600" lvl="1" marL="685800" rtl="0" algn="l">
              <a:lnSpc>
                <a:spcPct val="90000"/>
              </a:lnSpc>
              <a:spcBef>
                <a:spcPts val="500"/>
              </a:spcBef>
              <a:spcAft>
                <a:spcPts val="0"/>
              </a:spcAft>
              <a:buClr>
                <a:schemeClr val="dk1"/>
              </a:buClr>
              <a:buSzPts val="2400"/>
              <a:buFont typeface="Calibri"/>
              <a:buChar char="-"/>
            </a:pPr>
            <a:r>
              <a:rPr lang="nl-NL"/>
              <a:t>Causaliteit</a:t>
            </a:r>
            <a:endParaRPr/>
          </a:p>
          <a:p>
            <a:pPr indent="-228600" lvl="1" marL="685800" rtl="0" algn="l">
              <a:lnSpc>
                <a:spcPct val="90000"/>
              </a:lnSpc>
              <a:spcBef>
                <a:spcPts val="500"/>
              </a:spcBef>
              <a:spcAft>
                <a:spcPts val="0"/>
              </a:spcAft>
              <a:buClr>
                <a:schemeClr val="dk1"/>
              </a:buClr>
              <a:buSzPts val="2400"/>
              <a:buFont typeface="Calibri"/>
              <a:buChar char="-"/>
            </a:pPr>
            <a:r>
              <a:rPr lang="nl-NL"/>
              <a:t>(Gelijkenis)</a:t>
            </a:r>
            <a:endParaRPr/>
          </a:p>
          <a:p>
            <a:pPr indent="-228600" lvl="1" marL="685800" rtl="0" algn="l">
              <a:lnSpc>
                <a:spcPct val="90000"/>
              </a:lnSpc>
              <a:spcBef>
                <a:spcPts val="500"/>
              </a:spcBef>
              <a:spcAft>
                <a:spcPts val="0"/>
              </a:spcAft>
              <a:buClr>
                <a:schemeClr val="dk1"/>
              </a:buClr>
              <a:buSzPts val="2400"/>
              <a:buFont typeface="Calibri"/>
              <a:buChar char="-"/>
            </a:pPr>
            <a:r>
              <a:rPr lang="nl-NL"/>
              <a:t>(Nabijheid)</a:t>
            </a:r>
            <a:endParaRPr/>
          </a:p>
        </p:txBody>
      </p:sp>
      <p:pic>
        <p:nvPicPr>
          <p:cNvPr id="168" name="Google Shape;168;p21"/>
          <p:cNvPicPr preferRelativeResize="0"/>
          <p:nvPr>
            <p:ph idx="2" type="body"/>
          </p:nvPr>
        </p:nvPicPr>
        <p:blipFill rotWithShape="1">
          <a:blip r:embed="rId3">
            <a:alphaModFix/>
          </a:blip>
          <a:srcRect b="0" l="0" r="0" t="0"/>
          <a:stretch/>
        </p:blipFill>
        <p:spPr>
          <a:xfrm>
            <a:off x="959686" y="2505074"/>
            <a:ext cx="4917900" cy="3684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